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6" r:id="rId2"/>
    <p:sldMasterId id="2147483779" r:id="rId3"/>
    <p:sldMasterId id="2147483789" r:id="rId4"/>
    <p:sldMasterId id="2147483811" r:id="rId5"/>
    <p:sldMasterId id="2147483825" r:id="rId6"/>
    <p:sldMasterId id="2147483838" r:id="rId7"/>
    <p:sldMasterId id="2147483852" r:id="rId8"/>
    <p:sldMasterId id="2147483864" r:id="rId9"/>
    <p:sldMasterId id="2147483870" r:id="rId10"/>
    <p:sldMasterId id="2147483884" r:id="rId11"/>
  </p:sldMasterIdLst>
  <p:notesMasterIdLst>
    <p:notesMasterId r:id="rId43"/>
  </p:notesMasterIdLst>
  <p:sldIdLst>
    <p:sldId id="461" r:id="rId12"/>
    <p:sldId id="437" r:id="rId13"/>
    <p:sldId id="438" r:id="rId14"/>
    <p:sldId id="442" r:id="rId15"/>
    <p:sldId id="443" r:id="rId16"/>
    <p:sldId id="462" r:id="rId17"/>
    <p:sldId id="445" r:id="rId18"/>
    <p:sldId id="446" r:id="rId19"/>
    <p:sldId id="447" r:id="rId20"/>
    <p:sldId id="448" r:id="rId21"/>
    <p:sldId id="449" r:id="rId22"/>
    <p:sldId id="451" r:id="rId23"/>
    <p:sldId id="453" r:id="rId24"/>
    <p:sldId id="454" r:id="rId25"/>
    <p:sldId id="455" r:id="rId26"/>
    <p:sldId id="456" r:id="rId27"/>
    <p:sldId id="458" r:id="rId28"/>
    <p:sldId id="463" r:id="rId29"/>
    <p:sldId id="460" r:id="rId30"/>
    <p:sldId id="465" r:id="rId31"/>
    <p:sldId id="466" r:id="rId32"/>
    <p:sldId id="467" r:id="rId33"/>
    <p:sldId id="468" r:id="rId34"/>
    <p:sldId id="469" r:id="rId35"/>
    <p:sldId id="470" r:id="rId36"/>
    <p:sldId id="471" r:id="rId37"/>
    <p:sldId id="472" r:id="rId38"/>
    <p:sldId id="473" r:id="rId39"/>
    <p:sldId id="474" r:id="rId40"/>
    <p:sldId id="475" r:id="rId41"/>
    <p:sldId id="41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3" autoAdjust="0"/>
    <p:restoredTop sz="94660"/>
  </p:normalViewPr>
  <p:slideViewPr>
    <p:cSldViewPr>
      <p:cViewPr varScale="1">
        <p:scale>
          <a:sx n="69" d="100"/>
          <a:sy n="69" d="100"/>
        </p:scale>
        <p:origin x="792" y="60"/>
      </p:cViewPr>
      <p:guideLst>
        <p:guide orient="horz" pos="2160"/>
        <p:guide pos="2880"/>
      </p:guideLst>
    </p:cSldViewPr>
  </p:slideViewPr>
  <p:notesTextViewPr>
    <p:cViewPr>
      <p:scale>
        <a:sx n="3" d="2"/>
        <a:sy n="3" d="2"/>
      </p:scale>
      <p:origin x="0" y="0"/>
    </p:cViewPr>
  </p:notesText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AEC8D-2AF2-4F5E-B68C-F0C8AACD1BE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9CA7B63F-7103-46EE-9059-8A1C971D6E06}">
      <dgm:prSet phldrT="[Texte]" custT="1"/>
      <dgm: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2000" b="1" dirty="0">
              <a:solidFill>
                <a:sysClr val="window" lastClr="FFFFFF"/>
              </a:solidFill>
              <a:latin typeface="Calibri" panose="020F0502020204030204"/>
              <a:ea typeface="+mn-ea"/>
              <a:cs typeface="+mn-cs"/>
            </a:rPr>
            <a:t>Inscription RCP</a:t>
          </a:r>
        </a:p>
        <a:p>
          <a:pPr>
            <a:lnSpc>
              <a:spcPct val="100000"/>
            </a:lnSpc>
            <a:spcAft>
              <a:spcPts val="0"/>
            </a:spcAft>
          </a:pPr>
          <a:r>
            <a:rPr lang="fr-FR" sz="1400" dirty="0">
              <a:solidFill>
                <a:sysClr val="window" lastClr="FFFFFF"/>
              </a:solidFill>
              <a:latin typeface="Calibri" panose="020F0502020204030204"/>
              <a:ea typeface="+mn-ea"/>
              <a:cs typeface="+mn-cs"/>
            </a:rPr>
            <a:t>Outils spécifiques de RCP</a:t>
          </a:r>
        </a:p>
      </dgm:t>
    </dgm:pt>
    <dgm:pt modelId="{9BDB9862-0172-4D05-B6BC-144AA81E43C0}" type="parTrans" cxnId="{B76ADA7E-C6B4-4043-AC80-82621785D5D2}">
      <dgm:prSet/>
      <dgm:spPr/>
      <dgm:t>
        <a:bodyPr/>
        <a:lstStyle/>
        <a:p>
          <a:endParaRPr lang="fr-FR"/>
        </a:p>
      </dgm:t>
    </dgm:pt>
    <dgm:pt modelId="{3873F789-F356-4A13-A8E3-7CF3EE7719E8}" type="sibTrans" cxnId="{B76ADA7E-C6B4-4043-AC80-82621785D5D2}">
      <dgm:prSet/>
      <dgm: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5F58FA9-07C6-46CF-922A-F0DA00131D4B}">
      <dgm:prSet phldrT="[Texte]" custT="1"/>
      <dgm: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Réception</a:t>
          </a:r>
        </a:p>
        <a:p>
          <a:pPr>
            <a:lnSpc>
              <a:spcPct val="100000"/>
            </a:lnSpc>
            <a:spcAft>
              <a:spcPts val="0"/>
            </a:spcAft>
          </a:pPr>
          <a:r>
            <a:rPr lang="fr-FR" sz="1400" dirty="0">
              <a:solidFill>
                <a:sysClr val="window" lastClr="FFFFFF"/>
              </a:solidFill>
              <a:latin typeface="Calibri" panose="020F0502020204030204"/>
              <a:ea typeface="+mn-ea"/>
              <a:cs typeface="+mn-cs"/>
            </a:rPr>
            <a:t>Extraction et qualification des AN incluant l’</a:t>
          </a:r>
          <a:r>
            <a:rPr lang="fr-FR" sz="1400" dirty="0" err="1">
              <a:solidFill>
                <a:sysClr val="window" lastClr="FFFFFF"/>
              </a:solidFill>
              <a:latin typeface="Calibri" panose="020F0502020204030204"/>
              <a:ea typeface="+mn-ea"/>
              <a:cs typeface="+mn-cs"/>
            </a:rPr>
            <a:t>identito-vigilance</a:t>
          </a:r>
          <a:endParaRPr lang="fr-FR" sz="1400" dirty="0">
            <a:solidFill>
              <a:sysClr val="window" lastClr="FFFFFF"/>
            </a:solidFill>
            <a:latin typeface="Calibri" panose="020F0502020204030204"/>
            <a:ea typeface="+mn-ea"/>
            <a:cs typeface="+mn-cs"/>
          </a:endParaRPr>
        </a:p>
      </dgm:t>
    </dgm:pt>
    <dgm:pt modelId="{5A1B31A2-CC36-471B-B92F-8DFFB09AD7A4}" type="parTrans" cxnId="{6786DEED-FBCA-4D37-ADCC-C68660E40CF2}">
      <dgm:prSet/>
      <dgm:spPr/>
      <dgm:t>
        <a:bodyPr/>
        <a:lstStyle/>
        <a:p>
          <a:endParaRPr lang="fr-FR"/>
        </a:p>
      </dgm:t>
    </dgm:pt>
    <dgm:pt modelId="{32177449-5614-47C0-B2D1-17AE63FB77B0}" type="sibTrans" cxnId="{6786DEED-FBCA-4D37-ADCC-C68660E40CF2}">
      <dgm:prSet/>
      <dgm: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CC1D75E-E6FF-492E-8886-A8E9FE210715}">
      <dgm:prSet phldrT="[Texte]" custT="1"/>
      <dgm: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Séquençage  NGS</a:t>
          </a:r>
        </a:p>
      </dgm:t>
    </dgm:pt>
    <dgm:pt modelId="{C8C4F99F-9E6C-4842-8390-368A81CD5EEE}" type="parTrans" cxnId="{9BE47F62-7EE5-4F91-828C-76A20C3E6996}">
      <dgm:prSet/>
      <dgm:spPr/>
      <dgm:t>
        <a:bodyPr/>
        <a:lstStyle/>
        <a:p>
          <a:endParaRPr lang="fr-FR"/>
        </a:p>
      </dgm:t>
    </dgm:pt>
    <dgm:pt modelId="{AAB56469-7F4A-423A-9B3C-F5C7973C15C1}" type="sibTrans" cxnId="{9BE47F62-7EE5-4F91-828C-76A20C3E6996}">
      <dgm:prSet/>
      <dgm: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D62EB15-5148-4CCD-B422-86A7214DC8EA}">
      <dgm:prSet phldrT="[Texte]" custT="1"/>
      <dgm: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Analyse et stockage des données</a:t>
          </a:r>
        </a:p>
      </dgm:t>
    </dgm:pt>
    <dgm:pt modelId="{74394BA5-082D-4651-8C05-AF037BE0558A}" type="parTrans" cxnId="{A8165B5B-CBF6-4B3B-9348-8FDAC353FCF1}">
      <dgm:prSet/>
      <dgm:spPr/>
      <dgm:t>
        <a:bodyPr/>
        <a:lstStyle/>
        <a:p>
          <a:endParaRPr lang="fr-FR"/>
        </a:p>
      </dgm:t>
    </dgm:pt>
    <dgm:pt modelId="{7CEFA1B9-459D-47CD-A6F5-4FD31E9D2BD9}" type="sibTrans" cxnId="{A8165B5B-CBF6-4B3B-9348-8FDAC353FCF1}">
      <dgm:prSet/>
      <dgm: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E7E8CD24-A0D8-483B-95B5-138650DAE513}">
      <dgm:prSet phldrT="[Texte]" custT="1"/>
      <dgm: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Interprétation</a:t>
          </a:r>
        </a:p>
        <a:p>
          <a:pPr>
            <a:lnSpc>
              <a:spcPct val="100000"/>
            </a:lnSpc>
            <a:spcAft>
              <a:spcPts val="0"/>
            </a:spcAft>
          </a:pPr>
          <a:r>
            <a:rPr lang="fr-FR" sz="1800" b="1" dirty="0" err="1">
              <a:solidFill>
                <a:sysClr val="window" lastClr="FFFFFF"/>
              </a:solidFill>
              <a:latin typeface="Calibri" panose="020F0502020204030204"/>
              <a:ea typeface="+mn-ea"/>
              <a:cs typeface="+mn-cs"/>
            </a:rPr>
            <a:t>clinico</a:t>
          </a:r>
          <a:r>
            <a:rPr lang="fr-FR" sz="1800" b="1" dirty="0">
              <a:solidFill>
                <a:sysClr val="window" lastClr="FFFFFF"/>
              </a:solidFill>
              <a:latin typeface="Calibri" panose="020F0502020204030204"/>
              <a:ea typeface="+mn-ea"/>
              <a:cs typeface="+mn-cs"/>
            </a:rPr>
            <a:t>-biologique</a:t>
          </a:r>
        </a:p>
        <a:p>
          <a:pPr>
            <a:lnSpc>
              <a:spcPct val="100000"/>
            </a:lnSpc>
            <a:spcAft>
              <a:spcPts val="0"/>
            </a:spcAft>
          </a:pPr>
          <a:r>
            <a:rPr lang="fr-FR" sz="1300" b="1" dirty="0">
              <a:solidFill>
                <a:sysClr val="window" lastClr="FFFFFF"/>
              </a:solidFill>
              <a:latin typeface="Calibri" panose="020F0502020204030204"/>
              <a:ea typeface="+mn-ea"/>
              <a:cs typeface="+mn-cs"/>
            </a:rPr>
            <a:t>Compte rendu</a:t>
          </a:r>
        </a:p>
      </dgm:t>
    </dgm:pt>
    <dgm:pt modelId="{40AB992B-1FB6-40EF-8136-229A3FC4507B}" type="parTrans" cxnId="{7B60F496-A0F0-4FEB-A149-F5284B7FD3E8}">
      <dgm:prSet/>
      <dgm:spPr/>
      <dgm:t>
        <a:bodyPr/>
        <a:lstStyle/>
        <a:p>
          <a:endParaRPr lang="fr-FR"/>
        </a:p>
      </dgm:t>
    </dgm:pt>
    <dgm:pt modelId="{70313237-3C80-47CC-8730-51D892AF313F}" type="sibTrans" cxnId="{7B60F496-A0F0-4FEB-A149-F5284B7FD3E8}">
      <dgm:prSet/>
      <dgm: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298AD22B-0CF1-404A-88CF-1A831F005C0A}">
      <dgm:prSet custT="1"/>
      <dgm: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e-prescription SPICE</a:t>
          </a:r>
        </a:p>
        <a:p>
          <a:pPr>
            <a:lnSpc>
              <a:spcPct val="100000"/>
            </a:lnSpc>
            <a:spcAft>
              <a:spcPts val="0"/>
            </a:spcAft>
          </a:pPr>
          <a:r>
            <a:rPr lang="fr-FR" sz="1400" dirty="0">
              <a:solidFill>
                <a:sysClr val="window" lastClr="FFFFFF"/>
              </a:solidFill>
              <a:latin typeface="Calibri" panose="020F0502020204030204"/>
              <a:ea typeface="+mn-ea"/>
              <a:cs typeface="+mn-cs"/>
            </a:rPr>
            <a:t>Consentements</a:t>
          </a:r>
        </a:p>
        <a:p>
          <a:pPr>
            <a:lnSpc>
              <a:spcPct val="100000"/>
            </a:lnSpc>
            <a:spcAft>
              <a:spcPts val="0"/>
            </a:spcAft>
          </a:pPr>
          <a:r>
            <a:rPr lang="fr-FR" sz="1400" dirty="0">
              <a:solidFill>
                <a:sysClr val="window" lastClr="FFFFFF"/>
              </a:solidFill>
              <a:latin typeface="Calibri" panose="020F0502020204030204"/>
              <a:ea typeface="+mn-ea"/>
              <a:cs typeface="+mn-cs"/>
            </a:rPr>
            <a:t>Données cliniques</a:t>
          </a:r>
        </a:p>
        <a:p>
          <a:pPr>
            <a:lnSpc>
              <a:spcPct val="90000"/>
            </a:lnSpc>
            <a:spcAft>
              <a:spcPct val="35000"/>
            </a:spcAft>
          </a:pPr>
          <a:endParaRPr lang="fr-FR" sz="1400" dirty="0">
            <a:solidFill>
              <a:sysClr val="window" lastClr="FFFFFF"/>
            </a:solidFill>
            <a:latin typeface="Calibri" panose="020F0502020204030204"/>
            <a:ea typeface="+mn-ea"/>
            <a:cs typeface="+mn-cs"/>
          </a:endParaRPr>
        </a:p>
      </dgm:t>
    </dgm:pt>
    <dgm:pt modelId="{9A328445-FABF-41B9-98CD-C3BCC3417450}" type="parTrans" cxnId="{3A2E706D-1427-4399-8223-B1531AC29716}">
      <dgm:prSet/>
      <dgm:spPr/>
      <dgm:t>
        <a:bodyPr/>
        <a:lstStyle/>
        <a:p>
          <a:endParaRPr lang="fr-FR"/>
        </a:p>
      </dgm:t>
    </dgm:pt>
    <dgm:pt modelId="{85489E4D-C57A-491B-AF74-B152C98C2541}" type="sibTrans" cxnId="{3A2E706D-1427-4399-8223-B1531AC29716}">
      <dgm:prSet/>
      <dgm: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63C4525D-DB8B-4264-8B00-CD907A3D7D3E}">
      <dgm:prSet custT="1"/>
      <dgm: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Prélèvements et envoi des </a:t>
          </a:r>
          <a:r>
            <a:rPr lang="fr-FR" sz="1800" b="1" dirty="0" smtClean="0">
              <a:solidFill>
                <a:sysClr val="window" lastClr="FFFFFF"/>
              </a:solidFill>
              <a:latin typeface="Calibri" panose="020F0502020204030204"/>
              <a:ea typeface="+mn-ea"/>
              <a:cs typeface="+mn-cs"/>
            </a:rPr>
            <a:t>échantillons</a:t>
          </a:r>
          <a:endParaRPr lang="fr-FR" sz="1800" b="1" dirty="0">
            <a:solidFill>
              <a:sysClr val="window" lastClr="FFFFFF"/>
            </a:solidFill>
            <a:latin typeface="Calibri" panose="020F0502020204030204"/>
            <a:ea typeface="+mn-ea"/>
            <a:cs typeface="+mn-cs"/>
          </a:endParaRPr>
        </a:p>
      </dgm:t>
    </dgm:pt>
    <dgm:pt modelId="{4A1F9CA8-EEDA-4E4F-8318-4B497E675DB8}" type="parTrans" cxnId="{4B528890-020E-4829-8F73-AD577A1EC03B}">
      <dgm:prSet/>
      <dgm:spPr/>
      <dgm:t>
        <a:bodyPr/>
        <a:lstStyle/>
        <a:p>
          <a:endParaRPr lang="fr-FR"/>
        </a:p>
      </dgm:t>
    </dgm:pt>
    <dgm:pt modelId="{E9A94557-CE3F-4B35-AE0C-3A38999CB853}" type="sibTrans" cxnId="{4B528890-020E-4829-8F73-AD577A1EC03B}">
      <dgm:prSet/>
      <dgm: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FD0FFA4-9CF7-4217-B5F1-DEAE7D1B9D8B}" type="pres">
      <dgm:prSet presAssocID="{182AEC8D-2AF2-4F5E-B68C-F0C8AACD1BEF}" presName="cycle" presStyleCnt="0">
        <dgm:presLayoutVars>
          <dgm:dir/>
          <dgm:resizeHandles val="exact"/>
        </dgm:presLayoutVars>
      </dgm:prSet>
      <dgm:spPr/>
      <dgm:t>
        <a:bodyPr/>
        <a:lstStyle/>
        <a:p>
          <a:endParaRPr lang="fr-FR"/>
        </a:p>
      </dgm:t>
    </dgm:pt>
    <dgm:pt modelId="{30225CB6-65EE-4BC1-B96C-F19171960F23}" type="pres">
      <dgm:prSet presAssocID="{9CA7B63F-7103-46EE-9059-8A1C971D6E06}" presName="node" presStyleLbl="node1" presStyleIdx="0" presStyleCnt="7" custScaleX="161656">
        <dgm:presLayoutVars>
          <dgm:bulletEnabled val="1"/>
        </dgm:presLayoutVars>
      </dgm:prSet>
      <dgm:spPr/>
      <dgm:t>
        <a:bodyPr/>
        <a:lstStyle/>
        <a:p>
          <a:endParaRPr lang="fr-FR"/>
        </a:p>
      </dgm:t>
    </dgm:pt>
    <dgm:pt modelId="{B67A5954-B5A4-4E26-8AE7-7A3DFE527CE1}" type="pres">
      <dgm:prSet presAssocID="{9CA7B63F-7103-46EE-9059-8A1C971D6E06}" presName="spNode" presStyleCnt="0"/>
      <dgm:spPr/>
    </dgm:pt>
    <dgm:pt modelId="{A06AB088-00B3-42D9-AEA0-BF40510B7880}" type="pres">
      <dgm:prSet presAssocID="{3873F789-F356-4A13-A8E3-7CF3EE7719E8}" presName="sibTrans" presStyleLbl="sibTrans1D1" presStyleIdx="0" presStyleCnt="7"/>
      <dgm:spPr/>
      <dgm:t>
        <a:bodyPr/>
        <a:lstStyle/>
        <a:p>
          <a:endParaRPr lang="fr-FR"/>
        </a:p>
      </dgm:t>
    </dgm:pt>
    <dgm:pt modelId="{561292F4-5CC4-4F27-8D47-14D268F50743}" type="pres">
      <dgm:prSet presAssocID="{298AD22B-0CF1-404A-88CF-1A831F005C0A}" presName="node" presStyleLbl="node1" presStyleIdx="1" presStyleCnt="7" custScaleX="176103" custScaleY="126159" custRadScaleRad="93799" custRadScaleInc="29358">
        <dgm:presLayoutVars>
          <dgm:bulletEnabled val="1"/>
        </dgm:presLayoutVars>
      </dgm:prSet>
      <dgm:spPr/>
      <dgm:t>
        <a:bodyPr/>
        <a:lstStyle/>
        <a:p>
          <a:endParaRPr lang="fr-FR"/>
        </a:p>
      </dgm:t>
    </dgm:pt>
    <dgm:pt modelId="{43D9D3EA-D94A-43C4-A68D-1CD39C1598C9}" type="pres">
      <dgm:prSet presAssocID="{298AD22B-0CF1-404A-88CF-1A831F005C0A}" presName="spNode" presStyleCnt="0"/>
      <dgm:spPr/>
    </dgm:pt>
    <dgm:pt modelId="{3F3BA49E-6051-4EC2-BC08-4BF733EB86E6}" type="pres">
      <dgm:prSet presAssocID="{85489E4D-C57A-491B-AF74-B152C98C2541}" presName="sibTrans" presStyleLbl="sibTrans1D1" presStyleIdx="1" presStyleCnt="7"/>
      <dgm:spPr/>
      <dgm:t>
        <a:bodyPr/>
        <a:lstStyle/>
        <a:p>
          <a:endParaRPr lang="fr-FR"/>
        </a:p>
      </dgm:t>
    </dgm:pt>
    <dgm:pt modelId="{284F71B9-3D8C-4D89-B5CB-09FB839B0759}" type="pres">
      <dgm:prSet presAssocID="{63C4525D-DB8B-4264-8B00-CD907A3D7D3E}" presName="node" presStyleLbl="node1" presStyleIdx="2" presStyleCnt="7" custScaleX="230636" custRadScaleRad="104972" custRadScaleInc="-3608">
        <dgm:presLayoutVars>
          <dgm:bulletEnabled val="1"/>
        </dgm:presLayoutVars>
      </dgm:prSet>
      <dgm:spPr/>
      <dgm:t>
        <a:bodyPr/>
        <a:lstStyle/>
        <a:p>
          <a:endParaRPr lang="fr-FR"/>
        </a:p>
      </dgm:t>
    </dgm:pt>
    <dgm:pt modelId="{30078C86-7EC8-4461-9033-2ED3677CFC60}" type="pres">
      <dgm:prSet presAssocID="{63C4525D-DB8B-4264-8B00-CD907A3D7D3E}" presName="spNode" presStyleCnt="0"/>
      <dgm:spPr/>
    </dgm:pt>
    <dgm:pt modelId="{D8A87581-77FC-4910-B28E-47CF665B98ED}" type="pres">
      <dgm:prSet presAssocID="{E9A94557-CE3F-4B35-AE0C-3A38999CB853}" presName="sibTrans" presStyleLbl="sibTrans1D1" presStyleIdx="2" presStyleCnt="7"/>
      <dgm:spPr/>
      <dgm:t>
        <a:bodyPr/>
        <a:lstStyle/>
        <a:p>
          <a:endParaRPr lang="fr-FR"/>
        </a:p>
      </dgm:t>
    </dgm:pt>
    <dgm:pt modelId="{B2359AEF-EA86-49A1-B2F6-D16DAD62DFC0}" type="pres">
      <dgm:prSet presAssocID="{F5F58FA9-07C6-46CF-922A-F0DA00131D4B}" presName="node" presStyleLbl="node1" presStyleIdx="3" presStyleCnt="7" custScaleX="179650" custScaleY="123190" custRadScaleRad="100457" custRadScaleInc="731">
        <dgm:presLayoutVars>
          <dgm:bulletEnabled val="1"/>
        </dgm:presLayoutVars>
      </dgm:prSet>
      <dgm:spPr/>
      <dgm:t>
        <a:bodyPr/>
        <a:lstStyle/>
        <a:p>
          <a:endParaRPr lang="fr-FR"/>
        </a:p>
      </dgm:t>
    </dgm:pt>
    <dgm:pt modelId="{BB0362C4-C6A9-45F6-8191-4F060C1CCE0A}" type="pres">
      <dgm:prSet presAssocID="{F5F58FA9-07C6-46CF-922A-F0DA00131D4B}" presName="spNode" presStyleCnt="0"/>
      <dgm:spPr/>
    </dgm:pt>
    <dgm:pt modelId="{B1A4E357-1DB4-4E97-91DE-C004278F6A24}" type="pres">
      <dgm:prSet presAssocID="{32177449-5614-47C0-B2D1-17AE63FB77B0}" presName="sibTrans" presStyleLbl="sibTrans1D1" presStyleIdx="3" presStyleCnt="7"/>
      <dgm:spPr/>
      <dgm:t>
        <a:bodyPr/>
        <a:lstStyle/>
        <a:p>
          <a:endParaRPr lang="fr-FR"/>
        </a:p>
      </dgm:t>
    </dgm:pt>
    <dgm:pt modelId="{B2420E2D-7E9B-42B5-A543-EC9468B5B0A7}" type="pres">
      <dgm:prSet presAssocID="{7CC1D75E-E6FF-492E-8886-A8E9FE210715}" presName="node" presStyleLbl="node1" presStyleIdx="4" presStyleCnt="7" custScaleX="156741" custRadScaleRad="108464" custRadScaleInc="47366">
        <dgm:presLayoutVars>
          <dgm:bulletEnabled val="1"/>
        </dgm:presLayoutVars>
      </dgm:prSet>
      <dgm:spPr/>
      <dgm:t>
        <a:bodyPr/>
        <a:lstStyle/>
        <a:p>
          <a:endParaRPr lang="fr-FR"/>
        </a:p>
      </dgm:t>
    </dgm:pt>
    <dgm:pt modelId="{940C5BF7-7494-4227-A3CA-A42E995284A3}" type="pres">
      <dgm:prSet presAssocID="{7CC1D75E-E6FF-492E-8886-A8E9FE210715}" presName="spNode" presStyleCnt="0"/>
      <dgm:spPr/>
    </dgm:pt>
    <dgm:pt modelId="{97B05B9B-31EF-4BDB-9730-BFAD547BEE86}" type="pres">
      <dgm:prSet presAssocID="{AAB56469-7F4A-423A-9B3C-F5C7973C15C1}" presName="sibTrans" presStyleLbl="sibTrans1D1" presStyleIdx="4" presStyleCnt="7"/>
      <dgm:spPr/>
      <dgm:t>
        <a:bodyPr/>
        <a:lstStyle/>
        <a:p>
          <a:endParaRPr lang="fr-FR"/>
        </a:p>
      </dgm:t>
    </dgm:pt>
    <dgm:pt modelId="{E6D1EF8B-444A-4D23-9BD3-4B26EAED862B}" type="pres">
      <dgm:prSet presAssocID="{7D62EB15-5148-4CCD-B422-86A7214DC8EA}" presName="node" presStyleLbl="node1" presStyleIdx="5" presStyleCnt="7" custScaleX="140969" custRadScaleRad="111801" custRadScaleInc="8028">
        <dgm:presLayoutVars>
          <dgm:bulletEnabled val="1"/>
        </dgm:presLayoutVars>
      </dgm:prSet>
      <dgm:spPr/>
      <dgm:t>
        <a:bodyPr/>
        <a:lstStyle/>
        <a:p>
          <a:endParaRPr lang="fr-FR"/>
        </a:p>
      </dgm:t>
    </dgm:pt>
    <dgm:pt modelId="{1ABBCB01-B5AF-4DD6-92E0-2914A2B23873}" type="pres">
      <dgm:prSet presAssocID="{7D62EB15-5148-4CCD-B422-86A7214DC8EA}" presName="spNode" presStyleCnt="0"/>
      <dgm:spPr/>
    </dgm:pt>
    <dgm:pt modelId="{26E7E09D-5CBE-4F8C-9A1F-EC07B03B4F13}" type="pres">
      <dgm:prSet presAssocID="{7CEFA1B9-459D-47CD-A6F5-4FD31E9D2BD9}" presName="sibTrans" presStyleLbl="sibTrans1D1" presStyleIdx="5" presStyleCnt="7"/>
      <dgm:spPr/>
      <dgm:t>
        <a:bodyPr/>
        <a:lstStyle/>
        <a:p>
          <a:endParaRPr lang="fr-FR"/>
        </a:p>
      </dgm:t>
    </dgm:pt>
    <dgm:pt modelId="{EE019D31-F890-41B0-944A-6C4D8D66978F}" type="pres">
      <dgm:prSet presAssocID="{E7E8CD24-A0D8-483B-95B5-138650DAE513}" presName="node" presStyleLbl="node1" presStyleIdx="6" presStyleCnt="7" custScaleX="190125" custRadScaleRad="102395" custRadScaleInc="-6189">
        <dgm:presLayoutVars>
          <dgm:bulletEnabled val="1"/>
        </dgm:presLayoutVars>
      </dgm:prSet>
      <dgm:spPr/>
      <dgm:t>
        <a:bodyPr/>
        <a:lstStyle/>
        <a:p>
          <a:endParaRPr lang="fr-FR"/>
        </a:p>
      </dgm:t>
    </dgm:pt>
    <dgm:pt modelId="{1C2E1D72-47D9-45F4-989E-459E72F051A6}" type="pres">
      <dgm:prSet presAssocID="{E7E8CD24-A0D8-483B-95B5-138650DAE513}" presName="spNode" presStyleCnt="0"/>
      <dgm:spPr/>
    </dgm:pt>
    <dgm:pt modelId="{7C7B95DE-B7A5-4AFE-9EBF-87439E4C34B1}" type="pres">
      <dgm:prSet presAssocID="{70313237-3C80-47CC-8730-51D892AF313F}" presName="sibTrans" presStyleLbl="sibTrans1D1" presStyleIdx="6" presStyleCnt="7"/>
      <dgm:spPr/>
      <dgm:t>
        <a:bodyPr/>
        <a:lstStyle/>
        <a:p>
          <a:endParaRPr lang="fr-FR"/>
        </a:p>
      </dgm:t>
    </dgm:pt>
  </dgm:ptLst>
  <dgm:cxnLst>
    <dgm:cxn modelId="{AD2ACCF0-9B56-4FCB-AAA0-A172549DB69A}" type="presOf" srcId="{AAB56469-7F4A-423A-9B3C-F5C7973C15C1}" destId="{97B05B9B-31EF-4BDB-9730-BFAD547BEE86}" srcOrd="0" destOrd="0" presId="urn:microsoft.com/office/officeart/2005/8/layout/cycle5"/>
    <dgm:cxn modelId="{4B528890-020E-4829-8F73-AD577A1EC03B}" srcId="{182AEC8D-2AF2-4F5E-B68C-F0C8AACD1BEF}" destId="{63C4525D-DB8B-4264-8B00-CD907A3D7D3E}" srcOrd="2" destOrd="0" parTransId="{4A1F9CA8-EEDA-4E4F-8318-4B497E675DB8}" sibTransId="{E9A94557-CE3F-4B35-AE0C-3A38999CB853}"/>
    <dgm:cxn modelId="{64D5877D-B2D4-4673-89CB-228CE3A65B8F}" type="presOf" srcId="{182AEC8D-2AF2-4F5E-B68C-F0C8AACD1BEF}" destId="{FFD0FFA4-9CF7-4217-B5F1-DEAE7D1B9D8B}" srcOrd="0" destOrd="0" presId="urn:microsoft.com/office/officeart/2005/8/layout/cycle5"/>
    <dgm:cxn modelId="{B8DFBCBD-5BB2-4A01-9EB3-618F6D52F501}" type="presOf" srcId="{E7E8CD24-A0D8-483B-95B5-138650DAE513}" destId="{EE019D31-F890-41B0-944A-6C4D8D66978F}" srcOrd="0" destOrd="0" presId="urn:microsoft.com/office/officeart/2005/8/layout/cycle5"/>
    <dgm:cxn modelId="{A6C50986-9402-41F4-8E90-C43BB49048DB}" type="presOf" srcId="{3873F789-F356-4A13-A8E3-7CF3EE7719E8}" destId="{A06AB088-00B3-42D9-AEA0-BF40510B7880}" srcOrd="0" destOrd="0" presId="urn:microsoft.com/office/officeart/2005/8/layout/cycle5"/>
    <dgm:cxn modelId="{7D0C5172-4E2D-4747-B601-C823D2DE80C2}" type="presOf" srcId="{32177449-5614-47C0-B2D1-17AE63FB77B0}" destId="{B1A4E357-1DB4-4E97-91DE-C004278F6A24}" srcOrd="0" destOrd="0" presId="urn:microsoft.com/office/officeart/2005/8/layout/cycle5"/>
    <dgm:cxn modelId="{FB9C3604-A582-4D92-8AB1-D9D5B98C9A8C}" type="presOf" srcId="{9CA7B63F-7103-46EE-9059-8A1C971D6E06}" destId="{30225CB6-65EE-4BC1-B96C-F19171960F23}" srcOrd="0" destOrd="0" presId="urn:microsoft.com/office/officeart/2005/8/layout/cycle5"/>
    <dgm:cxn modelId="{EC25A7CF-874B-4BB7-B4D3-FA69B25A8F0F}" type="presOf" srcId="{7CEFA1B9-459D-47CD-A6F5-4FD31E9D2BD9}" destId="{26E7E09D-5CBE-4F8C-9A1F-EC07B03B4F13}" srcOrd="0" destOrd="0" presId="urn:microsoft.com/office/officeart/2005/8/layout/cycle5"/>
    <dgm:cxn modelId="{BC764D0F-ABC4-4E20-9DE0-786668446BCE}" type="presOf" srcId="{7D62EB15-5148-4CCD-B422-86A7214DC8EA}" destId="{E6D1EF8B-444A-4D23-9BD3-4B26EAED862B}" srcOrd="0" destOrd="0" presId="urn:microsoft.com/office/officeart/2005/8/layout/cycle5"/>
    <dgm:cxn modelId="{7B60F496-A0F0-4FEB-A149-F5284B7FD3E8}" srcId="{182AEC8D-2AF2-4F5E-B68C-F0C8AACD1BEF}" destId="{E7E8CD24-A0D8-483B-95B5-138650DAE513}" srcOrd="6" destOrd="0" parTransId="{40AB992B-1FB6-40EF-8136-229A3FC4507B}" sibTransId="{70313237-3C80-47CC-8730-51D892AF313F}"/>
    <dgm:cxn modelId="{E8AD597A-2072-4746-8ECC-97FC3BBC6A03}" type="presOf" srcId="{70313237-3C80-47CC-8730-51D892AF313F}" destId="{7C7B95DE-B7A5-4AFE-9EBF-87439E4C34B1}" srcOrd="0" destOrd="0" presId="urn:microsoft.com/office/officeart/2005/8/layout/cycle5"/>
    <dgm:cxn modelId="{9BE47F62-7EE5-4F91-828C-76A20C3E6996}" srcId="{182AEC8D-2AF2-4F5E-B68C-F0C8AACD1BEF}" destId="{7CC1D75E-E6FF-492E-8886-A8E9FE210715}" srcOrd="4" destOrd="0" parTransId="{C8C4F99F-9E6C-4842-8390-368A81CD5EEE}" sibTransId="{AAB56469-7F4A-423A-9B3C-F5C7973C15C1}"/>
    <dgm:cxn modelId="{1D4278AB-09C3-4AB1-B8C3-0C3B2E4A1515}" type="presOf" srcId="{298AD22B-0CF1-404A-88CF-1A831F005C0A}" destId="{561292F4-5CC4-4F27-8D47-14D268F50743}" srcOrd="0" destOrd="0" presId="urn:microsoft.com/office/officeart/2005/8/layout/cycle5"/>
    <dgm:cxn modelId="{A8165B5B-CBF6-4B3B-9348-8FDAC353FCF1}" srcId="{182AEC8D-2AF2-4F5E-B68C-F0C8AACD1BEF}" destId="{7D62EB15-5148-4CCD-B422-86A7214DC8EA}" srcOrd="5" destOrd="0" parTransId="{74394BA5-082D-4651-8C05-AF037BE0558A}" sibTransId="{7CEFA1B9-459D-47CD-A6F5-4FD31E9D2BD9}"/>
    <dgm:cxn modelId="{6786DEED-FBCA-4D37-ADCC-C68660E40CF2}" srcId="{182AEC8D-2AF2-4F5E-B68C-F0C8AACD1BEF}" destId="{F5F58FA9-07C6-46CF-922A-F0DA00131D4B}" srcOrd="3" destOrd="0" parTransId="{5A1B31A2-CC36-471B-B92F-8DFFB09AD7A4}" sibTransId="{32177449-5614-47C0-B2D1-17AE63FB77B0}"/>
    <dgm:cxn modelId="{3FE2F556-F044-433E-ADE2-C8ADA5E1E007}" type="presOf" srcId="{85489E4D-C57A-491B-AF74-B152C98C2541}" destId="{3F3BA49E-6051-4EC2-BC08-4BF733EB86E6}" srcOrd="0" destOrd="0" presId="urn:microsoft.com/office/officeart/2005/8/layout/cycle5"/>
    <dgm:cxn modelId="{DC5C3DDC-5802-41B3-8464-BFE4D2D047A6}" type="presOf" srcId="{63C4525D-DB8B-4264-8B00-CD907A3D7D3E}" destId="{284F71B9-3D8C-4D89-B5CB-09FB839B0759}" srcOrd="0" destOrd="0" presId="urn:microsoft.com/office/officeart/2005/8/layout/cycle5"/>
    <dgm:cxn modelId="{CF302F94-CBBE-4C5A-9C1B-86F93448E983}" type="presOf" srcId="{7CC1D75E-E6FF-492E-8886-A8E9FE210715}" destId="{B2420E2D-7E9B-42B5-A543-EC9468B5B0A7}" srcOrd="0" destOrd="0" presId="urn:microsoft.com/office/officeart/2005/8/layout/cycle5"/>
    <dgm:cxn modelId="{3A2E706D-1427-4399-8223-B1531AC29716}" srcId="{182AEC8D-2AF2-4F5E-B68C-F0C8AACD1BEF}" destId="{298AD22B-0CF1-404A-88CF-1A831F005C0A}" srcOrd="1" destOrd="0" parTransId="{9A328445-FABF-41B9-98CD-C3BCC3417450}" sibTransId="{85489E4D-C57A-491B-AF74-B152C98C2541}"/>
    <dgm:cxn modelId="{B76ADA7E-C6B4-4043-AC80-82621785D5D2}" srcId="{182AEC8D-2AF2-4F5E-B68C-F0C8AACD1BEF}" destId="{9CA7B63F-7103-46EE-9059-8A1C971D6E06}" srcOrd="0" destOrd="0" parTransId="{9BDB9862-0172-4D05-B6BC-144AA81E43C0}" sibTransId="{3873F789-F356-4A13-A8E3-7CF3EE7719E8}"/>
    <dgm:cxn modelId="{D87D8767-E76E-468C-8A5E-6EB799ABDEB4}" type="presOf" srcId="{E9A94557-CE3F-4B35-AE0C-3A38999CB853}" destId="{D8A87581-77FC-4910-B28E-47CF665B98ED}" srcOrd="0" destOrd="0" presId="urn:microsoft.com/office/officeart/2005/8/layout/cycle5"/>
    <dgm:cxn modelId="{42AE38C5-DD41-4344-AABA-AA64098AE9C9}" type="presOf" srcId="{F5F58FA9-07C6-46CF-922A-F0DA00131D4B}" destId="{B2359AEF-EA86-49A1-B2F6-D16DAD62DFC0}" srcOrd="0" destOrd="0" presId="urn:microsoft.com/office/officeart/2005/8/layout/cycle5"/>
    <dgm:cxn modelId="{0E67FB56-B01D-459F-A33B-C92FD751F93A}" type="presParOf" srcId="{FFD0FFA4-9CF7-4217-B5F1-DEAE7D1B9D8B}" destId="{30225CB6-65EE-4BC1-B96C-F19171960F23}" srcOrd="0" destOrd="0" presId="urn:microsoft.com/office/officeart/2005/8/layout/cycle5"/>
    <dgm:cxn modelId="{4C4D875A-9292-49C2-A1D4-01F55E3F8CE4}" type="presParOf" srcId="{FFD0FFA4-9CF7-4217-B5F1-DEAE7D1B9D8B}" destId="{B67A5954-B5A4-4E26-8AE7-7A3DFE527CE1}" srcOrd="1" destOrd="0" presId="urn:microsoft.com/office/officeart/2005/8/layout/cycle5"/>
    <dgm:cxn modelId="{011A0FBC-A6F7-40B6-929C-2AEB6CD4703A}" type="presParOf" srcId="{FFD0FFA4-9CF7-4217-B5F1-DEAE7D1B9D8B}" destId="{A06AB088-00B3-42D9-AEA0-BF40510B7880}" srcOrd="2" destOrd="0" presId="urn:microsoft.com/office/officeart/2005/8/layout/cycle5"/>
    <dgm:cxn modelId="{4F943763-0E3C-4C71-ACF6-0A7258E365C6}" type="presParOf" srcId="{FFD0FFA4-9CF7-4217-B5F1-DEAE7D1B9D8B}" destId="{561292F4-5CC4-4F27-8D47-14D268F50743}" srcOrd="3" destOrd="0" presId="urn:microsoft.com/office/officeart/2005/8/layout/cycle5"/>
    <dgm:cxn modelId="{ED61B3F6-0518-4B34-9AC8-CD454D8F5E86}" type="presParOf" srcId="{FFD0FFA4-9CF7-4217-B5F1-DEAE7D1B9D8B}" destId="{43D9D3EA-D94A-43C4-A68D-1CD39C1598C9}" srcOrd="4" destOrd="0" presId="urn:microsoft.com/office/officeart/2005/8/layout/cycle5"/>
    <dgm:cxn modelId="{9D089F40-18BE-4EB9-9406-142B02290762}" type="presParOf" srcId="{FFD0FFA4-9CF7-4217-B5F1-DEAE7D1B9D8B}" destId="{3F3BA49E-6051-4EC2-BC08-4BF733EB86E6}" srcOrd="5" destOrd="0" presId="urn:microsoft.com/office/officeart/2005/8/layout/cycle5"/>
    <dgm:cxn modelId="{594AD04E-C0B4-433A-B289-25F8F39DD395}" type="presParOf" srcId="{FFD0FFA4-9CF7-4217-B5F1-DEAE7D1B9D8B}" destId="{284F71B9-3D8C-4D89-B5CB-09FB839B0759}" srcOrd="6" destOrd="0" presId="urn:microsoft.com/office/officeart/2005/8/layout/cycle5"/>
    <dgm:cxn modelId="{764C98A4-CC25-4DA2-B7EC-47D9E00A0674}" type="presParOf" srcId="{FFD0FFA4-9CF7-4217-B5F1-DEAE7D1B9D8B}" destId="{30078C86-7EC8-4461-9033-2ED3677CFC60}" srcOrd="7" destOrd="0" presId="urn:microsoft.com/office/officeart/2005/8/layout/cycle5"/>
    <dgm:cxn modelId="{C5ABA016-B592-4E47-9A12-2A57E8824DC8}" type="presParOf" srcId="{FFD0FFA4-9CF7-4217-B5F1-DEAE7D1B9D8B}" destId="{D8A87581-77FC-4910-B28E-47CF665B98ED}" srcOrd="8" destOrd="0" presId="urn:microsoft.com/office/officeart/2005/8/layout/cycle5"/>
    <dgm:cxn modelId="{956AEE10-5A5B-4A46-8ABE-FE9DC54C1298}" type="presParOf" srcId="{FFD0FFA4-9CF7-4217-B5F1-DEAE7D1B9D8B}" destId="{B2359AEF-EA86-49A1-B2F6-D16DAD62DFC0}" srcOrd="9" destOrd="0" presId="urn:microsoft.com/office/officeart/2005/8/layout/cycle5"/>
    <dgm:cxn modelId="{BB84EC28-4C70-44D3-9448-B86642BF10C3}" type="presParOf" srcId="{FFD0FFA4-9CF7-4217-B5F1-DEAE7D1B9D8B}" destId="{BB0362C4-C6A9-45F6-8191-4F060C1CCE0A}" srcOrd="10" destOrd="0" presId="urn:microsoft.com/office/officeart/2005/8/layout/cycle5"/>
    <dgm:cxn modelId="{94D3BE8F-4044-451C-A1B6-214312A18F51}" type="presParOf" srcId="{FFD0FFA4-9CF7-4217-B5F1-DEAE7D1B9D8B}" destId="{B1A4E357-1DB4-4E97-91DE-C004278F6A24}" srcOrd="11" destOrd="0" presId="urn:microsoft.com/office/officeart/2005/8/layout/cycle5"/>
    <dgm:cxn modelId="{40DE3B03-8D0D-427D-AF15-45E98AF31950}" type="presParOf" srcId="{FFD0FFA4-9CF7-4217-B5F1-DEAE7D1B9D8B}" destId="{B2420E2D-7E9B-42B5-A543-EC9468B5B0A7}" srcOrd="12" destOrd="0" presId="urn:microsoft.com/office/officeart/2005/8/layout/cycle5"/>
    <dgm:cxn modelId="{3A93863D-EB20-4B84-AD82-F7D395B5164F}" type="presParOf" srcId="{FFD0FFA4-9CF7-4217-B5F1-DEAE7D1B9D8B}" destId="{940C5BF7-7494-4227-A3CA-A42E995284A3}" srcOrd="13" destOrd="0" presId="urn:microsoft.com/office/officeart/2005/8/layout/cycle5"/>
    <dgm:cxn modelId="{0B6A149F-187E-4911-B4A6-DA76E16CF1D8}" type="presParOf" srcId="{FFD0FFA4-9CF7-4217-B5F1-DEAE7D1B9D8B}" destId="{97B05B9B-31EF-4BDB-9730-BFAD547BEE86}" srcOrd="14" destOrd="0" presId="urn:microsoft.com/office/officeart/2005/8/layout/cycle5"/>
    <dgm:cxn modelId="{EA944BB0-288A-4CC5-A56B-4BA6F730197D}" type="presParOf" srcId="{FFD0FFA4-9CF7-4217-B5F1-DEAE7D1B9D8B}" destId="{E6D1EF8B-444A-4D23-9BD3-4B26EAED862B}" srcOrd="15" destOrd="0" presId="urn:microsoft.com/office/officeart/2005/8/layout/cycle5"/>
    <dgm:cxn modelId="{FB7B7750-642C-491D-9F8C-D4F3042274FB}" type="presParOf" srcId="{FFD0FFA4-9CF7-4217-B5F1-DEAE7D1B9D8B}" destId="{1ABBCB01-B5AF-4DD6-92E0-2914A2B23873}" srcOrd="16" destOrd="0" presId="urn:microsoft.com/office/officeart/2005/8/layout/cycle5"/>
    <dgm:cxn modelId="{65C05DDE-A538-4EAB-AC0B-76EB67CEFE7C}" type="presParOf" srcId="{FFD0FFA4-9CF7-4217-B5F1-DEAE7D1B9D8B}" destId="{26E7E09D-5CBE-4F8C-9A1F-EC07B03B4F13}" srcOrd="17" destOrd="0" presId="urn:microsoft.com/office/officeart/2005/8/layout/cycle5"/>
    <dgm:cxn modelId="{1060F8AB-D865-4A6A-823C-53098A02C57E}" type="presParOf" srcId="{FFD0FFA4-9CF7-4217-B5F1-DEAE7D1B9D8B}" destId="{EE019D31-F890-41B0-944A-6C4D8D66978F}" srcOrd="18" destOrd="0" presId="urn:microsoft.com/office/officeart/2005/8/layout/cycle5"/>
    <dgm:cxn modelId="{0193AC0A-90EA-497F-AD00-97B3A27259A5}" type="presParOf" srcId="{FFD0FFA4-9CF7-4217-B5F1-DEAE7D1B9D8B}" destId="{1C2E1D72-47D9-45F4-989E-459E72F051A6}" srcOrd="19" destOrd="0" presId="urn:microsoft.com/office/officeart/2005/8/layout/cycle5"/>
    <dgm:cxn modelId="{A96A819E-2ADE-4818-8CD3-77E32D42737C}" type="presParOf" srcId="{FFD0FFA4-9CF7-4217-B5F1-DEAE7D1B9D8B}" destId="{7C7B95DE-B7A5-4AFE-9EBF-87439E4C34B1}"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AEC8D-2AF2-4F5E-B68C-F0C8AACD1BE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9CA7B63F-7103-46EE-9059-8A1C971D6E06}">
      <dgm:prSet phldrT="[Texte]" custT="1"/>
      <dgm: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2000" b="1" dirty="0">
              <a:solidFill>
                <a:sysClr val="window" lastClr="FFFFFF"/>
              </a:solidFill>
              <a:latin typeface="Calibri" panose="020F0502020204030204"/>
              <a:ea typeface="+mn-ea"/>
              <a:cs typeface="+mn-cs"/>
            </a:rPr>
            <a:t>Inscription RCP</a:t>
          </a:r>
        </a:p>
        <a:p>
          <a:pPr>
            <a:lnSpc>
              <a:spcPct val="100000"/>
            </a:lnSpc>
            <a:spcAft>
              <a:spcPts val="0"/>
            </a:spcAft>
          </a:pPr>
          <a:r>
            <a:rPr lang="fr-FR" sz="1400" dirty="0">
              <a:solidFill>
                <a:sysClr val="window" lastClr="FFFFFF"/>
              </a:solidFill>
              <a:latin typeface="Calibri" panose="020F0502020204030204"/>
              <a:ea typeface="+mn-ea"/>
              <a:cs typeface="+mn-cs"/>
            </a:rPr>
            <a:t>Outils spécifiques de RCP</a:t>
          </a:r>
        </a:p>
      </dgm:t>
    </dgm:pt>
    <dgm:pt modelId="{9BDB9862-0172-4D05-B6BC-144AA81E43C0}" type="parTrans" cxnId="{B76ADA7E-C6B4-4043-AC80-82621785D5D2}">
      <dgm:prSet/>
      <dgm:spPr/>
      <dgm:t>
        <a:bodyPr/>
        <a:lstStyle/>
        <a:p>
          <a:endParaRPr lang="fr-FR"/>
        </a:p>
      </dgm:t>
    </dgm:pt>
    <dgm:pt modelId="{3873F789-F356-4A13-A8E3-7CF3EE7719E8}" type="sibTrans" cxnId="{B76ADA7E-C6B4-4043-AC80-82621785D5D2}">
      <dgm:prSet/>
      <dgm: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5F58FA9-07C6-46CF-922A-F0DA00131D4B}">
      <dgm:prSet phldrT="[Texte]" custT="1"/>
      <dgm: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Réception</a:t>
          </a:r>
        </a:p>
        <a:p>
          <a:pPr>
            <a:lnSpc>
              <a:spcPct val="100000"/>
            </a:lnSpc>
            <a:spcAft>
              <a:spcPts val="0"/>
            </a:spcAft>
          </a:pPr>
          <a:r>
            <a:rPr lang="fr-FR" sz="1400" dirty="0">
              <a:solidFill>
                <a:sysClr val="window" lastClr="FFFFFF"/>
              </a:solidFill>
              <a:latin typeface="Calibri" panose="020F0502020204030204"/>
              <a:ea typeface="+mn-ea"/>
              <a:cs typeface="+mn-cs"/>
            </a:rPr>
            <a:t>Extraction et qualification des AN incluant l’</a:t>
          </a:r>
          <a:r>
            <a:rPr lang="fr-FR" sz="1400" dirty="0" err="1">
              <a:solidFill>
                <a:sysClr val="window" lastClr="FFFFFF"/>
              </a:solidFill>
              <a:latin typeface="Calibri" panose="020F0502020204030204"/>
              <a:ea typeface="+mn-ea"/>
              <a:cs typeface="+mn-cs"/>
            </a:rPr>
            <a:t>identito-vigilance</a:t>
          </a:r>
          <a:endParaRPr lang="fr-FR" sz="1400" dirty="0">
            <a:solidFill>
              <a:sysClr val="window" lastClr="FFFFFF"/>
            </a:solidFill>
            <a:latin typeface="Calibri" panose="020F0502020204030204"/>
            <a:ea typeface="+mn-ea"/>
            <a:cs typeface="+mn-cs"/>
          </a:endParaRPr>
        </a:p>
      </dgm:t>
    </dgm:pt>
    <dgm:pt modelId="{5A1B31A2-CC36-471B-B92F-8DFFB09AD7A4}" type="parTrans" cxnId="{6786DEED-FBCA-4D37-ADCC-C68660E40CF2}">
      <dgm:prSet/>
      <dgm:spPr/>
      <dgm:t>
        <a:bodyPr/>
        <a:lstStyle/>
        <a:p>
          <a:endParaRPr lang="fr-FR"/>
        </a:p>
      </dgm:t>
    </dgm:pt>
    <dgm:pt modelId="{32177449-5614-47C0-B2D1-17AE63FB77B0}" type="sibTrans" cxnId="{6786DEED-FBCA-4D37-ADCC-C68660E40CF2}">
      <dgm:prSet/>
      <dgm: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CC1D75E-E6FF-492E-8886-A8E9FE210715}">
      <dgm:prSet phldrT="[Texte]" custT="1"/>
      <dgm: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Séquençage  NGS</a:t>
          </a:r>
        </a:p>
      </dgm:t>
    </dgm:pt>
    <dgm:pt modelId="{C8C4F99F-9E6C-4842-8390-368A81CD5EEE}" type="parTrans" cxnId="{9BE47F62-7EE5-4F91-828C-76A20C3E6996}">
      <dgm:prSet/>
      <dgm:spPr/>
      <dgm:t>
        <a:bodyPr/>
        <a:lstStyle/>
        <a:p>
          <a:endParaRPr lang="fr-FR"/>
        </a:p>
      </dgm:t>
    </dgm:pt>
    <dgm:pt modelId="{AAB56469-7F4A-423A-9B3C-F5C7973C15C1}" type="sibTrans" cxnId="{9BE47F62-7EE5-4F91-828C-76A20C3E6996}">
      <dgm:prSet/>
      <dgm: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D62EB15-5148-4CCD-B422-86A7214DC8EA}">
      <dgm:prSet phldrT="[Texte]" custT="1"/>
      <dgm: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Analyse et stockage des données</a:t>
          </a:r>
        </a:p>
      </dgm:t>
    </dgm:pt>
    <dgm:pt modelId="{74394BA5-082D-4651-8C05-AF037BE0558A}" type="parTrans" cxnId="{A8165B5B-CBF6-4B3B-9348-8FDAC353FCF1}">
      <dgm:prSet/>
      <dgm:spPr/>
      <dgm:t>
        <a:bodyPr/>
        <a:lstStyle/>
        <a:p>
          <a:endParaRPr lang="fr-FR"/>
        </a:p>
      </dgm:t>
    </dgm:pt>
    <dgm:pt modelId="{7CEFA1B9-459D-47CD-A6F5-4FD31E9D2BD9}" type="sibTrans" cxnId="{A8165B5B-CBF6-4B3B-9348-8FDAC353FCF1}">
      <dgm:prSet/>
      <dgm: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E7E8CD24-A0D8-483B-95B5-138650DAE513}">
      <dgm:prSet phldrT="[Texte]" custT="1"/>
      <dgm: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Interprétation</a:t>
          </a:r>
        </a:p>
        <a:p>
          <a:pPr>
            <a:lnSpc>
              <a:spcPct val="100000"/>
            </a:lnSpc>
            <a:spcAft>
              <a:spcPts val="0"/>
            </a:spcAft>
          </a:pPr>
          <a:r>
            <a:rPr lang="fr-FR" sz="1800" b="1" dirty="0" err="1">
              <a:solidFill>
                <a:sysClr val="window" lastClr="FFFFFF"/>
              </a:solidFill>
              <a:latin typeface="Calibri" panose="020F0502020204030204"/>
              <a:ea typeface="+mn-ea"/>
              <a:cs typeface="+mn-cs"/>
            </a:rPr>
            <a:t>clinico</a:t>
          </a:r>
          <a:r>
            <a:rPr lang="fr-FR" sz="1800" b="1" dirty="0">
              <a:solidFill>
                <a:sysClr val="window" lastClr="FFFFFF"/>
              </a:solidFill>
              <a:latin typeface="Calibri" panose="020F0502020204030204"/>
              <a:ea typeface="+mn-ea"/>
              <a:cs typeface="+mn-cs"/>
            </a:rPr>
            <a:t>-biologique</a:t>
          </a:r>
        </a:p>
        <a:p>
          <a:pPr>
            <a:lnSpc>
              <a:spcPct val="100000"/>
            </a:lnSpc>
            <a:spcAft>
              <a:spcPts val="0"/>
            </a:spcAft>
          </a:pPr>
          <a:r>
            <a:rPr lang="fr-FR" sz="1300" b="1" dirty="0">
              <a:solidFill>
                <a:sysClr val="window" lastClr="FFFFFF"/>
              </a:solidFill>
              <a:latin typeface="Calibri" panose="020F0502020204030204"/>
              <a:ea typeface="+mn-ea"/>
              <a:cs typeface="+mn-cs"/>
            </a:rPr>
            <a:t>Compte rendu</a:t>
          </a:r>
        </a:p>
      </dgm:t>
    </dgm:pt>
    <dgm:pt modelId="{40AB992B-1FB6-40EF-8136-229A3FC4507B}" type="parTrans" cxnId="{7B60F496-A0F0-4FEB-A149-F5284B7FD3E8}">
      <dgm:prSet/>
      <dgm:spPr/>
      <dgm:t>
        <a:bodyPr/>
        <a:lstStyle/>
        <a:p>
          <a:endParaRPr lang="fr-FR"/>
        </a:p>
      </dgm:t>
    </dgm:pt>
    <dgm:pt modelId="{70313237-3C80-47CC-8730-51D892AF313F}" type="sibTrans" cxnId="{7B60F496-A0F0-4FEB-A149-F5284B7FD3E8}">
      <dgm:prSet/>
      <dgm: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298AD22B-0CF1-404A-88CF-1A831F005C0A}">
      <dgm:prSet custT="1"/>
      <dgm: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e-prescription SPICE</a:t>
          </a:r>
        </a:p>
        <a:p>
          <a:pPr>
            <a:lnSpc>
              <a:spcPct val="100000"/>
            </a:lnSpc>
            <a:spcAft>
              <a:spcPts val="0"/>
            </a:spcAft>
          </a:pPr>
          <a:r>
            <a:rPr lang="fr-FR" sz="1400" dirty="0">
              <a:solidFill>
                <a:sysClr val="window" lastClr="FFFFFF"/>
              </a:solidFill>
              <a:latin typeface="Calibri" panose="020F0502020204030204"/>
              <a:ea typeface="+mn-ea"/>
              <a:cs typeface="+mn-cs"/>
            </a:rPr>
            <a:t>Consentements</a:t>
          </a:r>
        </a:p>
        <a:p>
          <a:pPr>
            <a:lnSpc>
              <a:spcPct val="100000"/>
            </a:lnSpc>
            <a:spcAft>
              <a:spcPts val="0"/>
            </a:spcAft>
          </a:pPr>
          <a:r>
            <a:rPr lang="fr-FR" sz="1400" dirty="0">
              <a:solidFill>
                <a:sysClr val="window" lastClr="FFFFFF"/>
              </a:solidFill>
              <a:latin typeface="Calibri" panose="020F0502020204030204"/>
              <a:ea typeface="+mn-ea"/>
              <a:cs typeface="+mn-cs"/>
            </a:rPr>
            <a:t>Données cliniques</a:t>
          </a:r>
        </a:p>
        <a:p>
          <a:pPr>
            <a:lnSpc>
              <a:spcPct val="90000"/>
            </a:lnSpc>
            <a:spcAft>
              <a:spcPct val="35000"/>
            </a:spcAft>
          </a:pPr>
          <a:endParaRPr lang="fr-FR" sz="1400" dirty="0">
            <a:solidFill>
              <a:sysClr val="window" lastClr="FFFFFF"/>
            </a:solidFill>
            <a:latin typeface="Calibri" panose="020F0502020204030204"/>
            <a:ea typeface="+mn-ea"/>
            <a:cs typeface="+mn-cs"/>
          </a:endParaRPr>
        </a:p>
      </dgm:t>
    </dgm:pt>
    <dgm:pt modelId="{9A328445-FABF-41B9-98CD-C3BCC3417450}" type="parTrans" cxnId="{3A2E706D-1427-4399-8223-B1531AC29716}">
      <dgm:prSet/>
      <dgm:spPr/>
      <dgm:t>
        <a:bodyPr/>
        <a:lstStyle/>
        <a:p>
          <a:endParaRPr lang="fr-FR"/>
        </a:p>
      </dgm:t>
    </dgm:pt>
    <dgm:pt modelId="{85489E4D-C57A-491B-AF74-B152C98C2541}" type="sibTrans" cxnId="{3A2E706D-1427-4399-8223-B1531AC29716}">
      <dgm:prSet/>
      <dgm: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63C4525D-DB8B-4264-8B00-CD907A3D7D3E}">
      <dgm:prSet custT="1"/>
      <dgm: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rgbClr val="FF0000"/>
              </a:solidFill>
              <a:latin typeface="Calibri" panose="020F0502020204030204"/>
              <a:ea typeface="+mn-ea"/>
              <a:cs typeface="+mn-cs"/>
            </a:rPr>
            <a:t>Prélèvements et envoi des </a:t>
          </a:r>
          <a:r>
            <a:rPr lang="fr-FR" sz="1800" b="1" dirty="0" smtClean="0">
              <a:solidFill>
                <a:srgbClr val="FF0000"/>
              </a:solidFill>
              <a:latin typeface="Calibri" panose="020F0502020204030204"/>
              <a:ea typeface="+mn-ea"/>
              <a:cs typeface="+mn-cs"/>
            </a:rPr>
            <a:t>échantillons</a:t>
          </a:r>
          <a:endParaRPr lang="fr-FR" sz="1800" b="1" dirty="0">
            <a:solidFill>
              <a:srgbClr val="FF0000"/>
            </a:solidFill>
            <a:latin typeface="Calibri" panose="020F0502020204030204"/>
            <a:ea typeface="+mn-ea"/>
            <a:cs typeface="+mn-cs"/>
          </a:endParaRPr>
        </a:p>
      </dgm:t>
    </dgm:pt>
    <dgm:pt modelId="{4A1F9CA8-EEDA-4E4F-8318-4B497E675DB8}" type="parTrans" cxnId="{4B528890-020E-4829-8F73-AD577A1EC03B}">
      <dgm:prSet/>
      <dgm:spPr/>
      <dgm:t>
        <a:bodyPr/>
        <a:lstStyle/>
        <a:p>
          <a:endParaRPr lang="fr-FR"/>
        </a:p>
      </dgm:t>
    </dgm:pt>
    <dgm:pt modelId="{E9A94557-CE3F-4B35-AE0C-3A38999CB853}" type="sibTrans" cxnId="{4B528890-020E-4829-8F73-AD577A1EC03B}">
      <dgm:prSet/>
      <dgm: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FD0FFA4-9CF7-4217-B5F1-DEAE7D1B9D8B}" type="pres">
      <dgm:prSet presAssocID="{182AEC8D-2AF2-4F5E-B68C-F0C8AACD1BEF}" presName="cycle" presStyleCnt="0">
        <dgm:presLayoutVars>
          <dgm:dir/>
          <dgm:resizeHandles val="exact"/>
        </dgm:presLayoutVars>
      </dgm:prSet>
      <dgm:spPr/>
      <dgm:t>
        <a:bodyPr/>
        <a:lstStyle/>
        <a:p>
          <a:endParaRPr lang="fr-FR"/>
        </a:p>
      </dgm:t>
    </dgm:pt>
    <dgm:pt modelId="{30225CB6-65EE-4BC1-B96C-F19171960F23}" type="pres">
      <dgm:prSet presAssocID="{9CA7B63F-7103-46EE-9059-8A1C971D6E06}" presName="node" presStyleLbl="node1" presStyleIdx="0" presStyleCnt="7" custScaleX="161656">
        <dgm:presLayoutVars>
          <dgm:bulletEnabled val="1"/>
        </dgm:presLayoutVars>
      </dgm:prSet>
      <dgm:spPr/>
      <dgm:t>
        <a:bodyPr/>
        <a:lstStyle/>
        <a:p>
          <a:endParaRPr lang="fr-FR"/>
        </a:p>
      </dgm:t>
    </dgm:pt>
    <dgm:pt modelId="{B67A5954-B5A4-4E26-8AE7-7A3DFE527CE1}" type="pres">
      <dgm:prSet presAssocID="{9CA7B63F-7103-46EE-9059-8A1C971D6E06}" presName="spNode" presStyleCnt="0"/>
      <dgm:spPr/>
    </dgm:pt>
    <dgm:pt modelId="{A06AB088-00B3-42D9-AEA0-BF40510B7880}" type="pres">
      <dgm:prSet presAssocID="{3873F789-F356-4A13-A8E3-7CF3EE7719E8}" presName="sibTrans" presStyleLbl="sibTrans1D1" presStyleIdx="0" presStyleCnt="7"/>
      <dgm:spPr/>
      <dgm:t>
        <a:bodyPr/>
        <a:lstStyle/>
        <a:p>
          <a:endParaRPr lang="fr-FR"/>
        </a:p>
      </dgm:t>
    </dgm:pt>
    <dgm:pt modelId="{561292F4-5CC4-4F27-8D47-14D268F50743}" type="pres">
      <dgm:prSet presAssocID="{298AD22B-0CF1-404A-88CF-1A831F005C0A}" presName="node" presStyleLbl="node1" presStyleIdx="1" presStyleCnt="7" custScaleX="176103" custScaleY="126159" custRadScaleRad="93799" custRadScaleInc="29358">
        <dgm:presLayoutVars>
          <dgm:bulletEnabled val="1"/>
        </dgm:presLayoutVars>
      </dgm:prSet>
      <dgm:spPr/>
      <dgm:t>
        <a:bodyPr/>
        <a:lstStyle/>
        <a:p>
          <a:endParaRPr lang="fr-FR"/>
        </a:p>
      </dgm:t>
    </dgm:pt>
    <dgm:pt modelId="{43D9D3EA-D94A-43C4-A68D-1CD39C1598C9}" type="pres">
      <dgm:prSet presAssocID="{298AD22B-0CF1-404A-88CF-1A831F005C0A}" presName="spNode" presStyleCnt="0"/>
      <dgm:spPr/>
    </dgm:pt>
    <dgm:pt modelId="{3F3BA49E-6051-4EC2-BC08-4BF733EB86E6}" type="pres">
      <dgm:prSet presAssocID="{85489E4D-C57A-491B-AF74-B152C98C2541}" presName="sibTrans" presStyleLbl="sibTrans1D1" presStyleIdx="1" presStyleCnt="7"/>
      <dgm:spPr/>
      <dgm:t>
        <a:bodyPr/>
        <a:lstStyle/>
        <a:p>
          <a:endParaRPr lang="fr-FR"/>
        </a:p>
      </dgm:t>
    </dgm:pt>
    <dgm:pt modelId="{284F71B9-3D8C-4D89-B5CB-09FB839B0759}" type="pres">
      <dgm:prSet presAssocID="{63C4525D-DB8B-4264-8B00-CD907A3D7D3E}" presName="node" presStyleLbl="node1" presStyleIdx="2" presStyleCnt="7" custScaleX="230636" custRadScaleRad="104972" custRadScaleInc="-3608">
        <dgm:presLayoutVars>
          <dgm:bulletEnabled val="1"/>
        </dgm:presLayoutVars>
      </dgm:prSet>
      <dgm:spPr/>
      <dgm:t>
        <a:bodyPr/>
        <a:lstStyle/>
        <a:p>
          <a:endParaRPr lang="fr-FR"/>
        </a:p>
      </dgm:t>
    </dgm:pt>
    <dgm:pt modelId="{30078C86-7EC8-4461-9033-2ED3677CFC60}" type="pres">
      <dgm:prSet presAssocID="{63C4525D-DB8B-4264-8B00-CD907A3D7D3E}" presName="spNode" presStyleCnt="0"/>
      <dgm:spPr/>
    </dgm:pt>
    <dgm:pt modelId="{D8A87581-77FC-4910-B28E-47CF665B98ED}" type="pres">
      <dgm:prSet presAssocID="{E9A94557-CE3F-4B35-AE0C-3A38999CB853}" presName="sibTrans" presStyleLbl="sibTrans1D1" presStyleIdx="2" presStyleCnt="7"/>
      <dgm:spPr/>
      <dgm:t>
        <a:bodyPr/>
        <a:lstStyle/>
        <a:p>
          <a:endParaRPr lang="fr-FR"/>
        </a:p>
      </dgm:t>
    </dgm:pt>
    <dgm:pt modelId="{B2359AEF-EA86-49A1-B2F6-D16DAD62DFC0}" type="pres">
      <dgm:prSet presAssocID="{F5F58FA9-07C6-46CF-922A-F0DA00131D4B}" presName="node" presStyleLbl="node1" presStyleIdx="3" presStyleCnt="7" custScaleX="179650" custScaleY="123190" custRadScaleRad="100457" custRadScaleInc="731">
        <dgm:presLayoutVars>
          <dgm:bulletEnabled val="1"/>
        </dgm:presLayoutVars>
      </dgm:prSet>
      <dgm:spPr/>
      <dgm:t>
        <a:bodyPr/>
        <a:lstStyle/>
        <a:p>
          <a:endParaRPr lang="fr-FR"/>
        </a:p>
      </dgm:t>
    </dgm:pt>
    <dgm:pt modelId="{BB0362C4-C6A9-45F6-8191-4F060C1CCE0A}" type="pres">
      <dgm:prSet presAssocID="{F5F58FA9-07C6-46CF-922A-F0DA00131D4B}" presName="spNode" presStyleCnt="0"/>
      <dgm:spPr/>
    </dgm:pt>
    <dgm:pt modelId="{B1A4E357-1DB4-4E97-91DE-C004278F6A24}" type="pres">
      <dgm:prSet presAssocID="{32177449-5614-47C0-B2D1-17AE63FB77B0}" presName="sibTrans" presStyleLbl="sibTrans1D1" presStyleIdx="3" presStyleCnt="7"/>
      <dgm:spPr/>
      <dgm:t>
        <a:bodyPr/>
        <a:lstStyle/>
        <a:p>
          <a:endParaRPr lang="fr-FR"/>
        </a:p>
      </dgm:t>
    </dgm:pt>
    <dgm:pt modelId="{B2420E2D-7E9B-42B5-A543-EC9468B5B0A7}" type="pres">
      <dgm:prSet presAssocID="{7CC1D75E-E6FF-492E-8886-A8E9FE210715}" presName="node" presStyleLbl="node1" presStyleIdx="4" presStyleCnt="7" custScaleX="156741" custRadScaleRad="108464" custRadScaleInc="47366">
        <dgm:presLayoutVars>
          <dgm:bulletEnabled val="1"/>
        </dgm:presLayoutVars>
      </dgm:prSet>
      <dgm:spPr/>
      <dgm:t>
        <a:bodyPr/>
        <a:lstStyle/>
        <a:p>
          <a:endParaRPr lang="fr-FR"/>
        </a:p>
      </dgm:t>
    </dgm:pt>
    <dgm:pt modelId="{940C5BF7-7494-4227-A3CA-A42E995284A3}" type="pres">
      <dgm:prSet presAssocID="{7CC1D75E-E6FF-492E-8886-A8E9FE210715}" presName="spNode" presStyleCnt="0"/>
      <dgm:spPr/>
    </dgm:pt>
    <dgm:pt modelId="{97B05B9B-31EF-4BDB-9730-BFAD547BEE86}" type="pres">
      <dgm:prSet presAssocID="{AAB56469-7F4A-423A-9B3C-F5C7973C15C1}" presName="sibTrans" presStyleLbl="sibTrans1D1" presStyleIdx="4" presStyleCnt="7"/>
      <dgm:spPr/>
      <dgm:t>
        <a:bodyPr/>
        <a:lstStyle/>
        <a:p>
          <a:endParaRPr lang="fr-FR"/>
        </a:p>
      </dgm:t>
    </dgm:pt>
    <dgm:pt modelId="{E6D1EF8B-444A-4D23-9BD3-4B26EAED862B}" type="pres">
      <dgm:prSet presAssocID="{7D62EB15-5148-4CCD-B422-86A7214DC8EA}" presName="node" presStyleLbl="node1" presStyleIdx="5" presStyleCnt="7" custScaleX="140969" custRadScaleRad="111801" custRadScaleInc="8028">
        <dgm:presLayoutVars>
          <dgm:bulletEnabled val="1"/>
        </dgm:presLayoutVars>
      </dgm:prSet>
      <dgm:spPr/>
      <dgm:t>
        <a:bodyPr/>
        <a:lstStyle/>
        <a:p>
          <a:endParaRPr lang="fr-FR"/>
        </a:p>
      </dgm:t>
    </dgm:pt>
    <dgm:pt modelId="{1ABBCB01-B5AF-4DD6-92E0-2914A2B23873}" type="pres">
      <dgm:prSet presAssocID="{7D62EB15-5148-4CCD-B422-86A7214DC8EA}" presName="spNode" presStyleCnt="0"/>
      <dgm:spPr/>
    </dgm:pt>
    <dgm:pt modelId="{26E7E09D-5CBE-4F8C-9A1F-EC07B03B4F13}" type="pres">
      <dgm:prSet presAssocID="{7CEFA1B9-459D-47CD-A6F5-4FD31E9D2BD9}" presName="sibTrans" presStyleLbl="sibTrans1D1" presStyleIdx="5" presStyleCnt="7"/>
      <dgm:spPr/>
      <dgm:t>
        <a:bodyPr/>
        <a:lstStyle/>
        <a:p>
          <a:endParaRPr lang="fr-FR"/>
        </a:p>
      </dgm:t>
    </dgm:pt>
    <dgm:pt modelId="{EE019D31-F890-41B0-944A-6C4D8D66978F}" type="pres">
      <dgm:prSet presAssocID="{E7E8CD24-A0D8-483B-95B5-138650DAE513}" presName="node" presStyleLbl="node1" presStyleIdx="6" presStyleCnt="7" custScaleX="190125" custRadScaleRad="102395" custRadScaleInc="-6189">
        <dgm:presLayoutVars>
          <dgm:bulletEnabled val="1"/>
        </dgm:presLayoutVars>
      </dgm:prSet>
      <dgm:spPr/>
      <dgm:t>
        <a:bodyPr/>
        <a:lstStyle/>
        <a:p>
          <a:endParaRPr lang="fr-FR"/>
        </a:p>
      </dgm:t>
    </dgm:pt>
    <dgm:pt modelId="{1C2E1D72-47D9-45F4-989E-459E72F051A6}" type="pres">
      <dgm:prSet presAssocID="{E7E8CD24-A0D8-483B-95B5-138650DAE513}" presName="spNode" presStyleCnt="0"/>
      <dgm:spPr/>
    </dgm:pt>
    <dgm:pt modelId="{7C7B95DE-B7A5-4AFE-9EBF-87439E4C34B1}" type="pres">
      <dgm:prSet presAssocID="{70313237-3C80-47CC-8730-51D892AF313F}" presName="sibTrans" presStyleLbl="sibTrans1D1" presStyleIdx="6" presStyleCnt="7"/>
      <dgm:spPr/>
      <dgm:t>
        <a:bodyPr/>
        <a:lstStyle/>
        <a:p>
          <a:endParaRPr lang="fr-FR"/>
        </a:p>
      </dgm:t>
    </dgm:pt>
  </dgm:ptLst>
  <dgm:cxnLst>
    <dgm:cxn modelId="{AD2ACCF0-9B56-4FCB-AAA0-A172549DB69A}" type="presOf" srcId="{AAB56469-7F4A-423A-9B3C-F5C7973C15C1}" destId="{97B05B9B-31EF-4BDB-9730-BFAD547BEE86}" srcOrd="0" destOrd="0" presId="urn:microsoft.com/office/officeart/2005/8/layout/cycle5"/>
    <dgm:cxn modelId="{4B528890-020E-4829-8F73-AD577A1EC03B}" srcId="{182AEC8D-2AF2-4F5E-B68C-F0C8AACD1BEF}" destId="{63C4525D-DB8B-4264-8B00-CD907A3D7D3E}" srcOrd="2" destOrd="0" parTransId="{4A1F9CA8-EEDA-4E4F-8318-4B497E675DB8}" sibTransId="{E9A94557-CE3F-4B35-AE0C-3A38999CB853}"/>
    <dgm:cxn modelId="{64D5877D-B2D4-4673-89CB-228CE3A65B8F}" type="presOf" srcId="{182AEC8D-2AF2-4F5E-B68C-F0C8AACD1BEF}" destId="{FFD0FFA4-9CF7-4217-B5F1-DEAE7D1B9D8B}" srcOrd="0" destOrd="0" presId="urn:microsoft.com/office/officeart/2005/8/layout/cycle5"/>
    <dgm:cxn modelId="{B8DFBCBD-5BB2-4A01-9EB3-618F6D52F501}" type="presOf" srcId="{E7E8CD24-A0D8-483B-95B5-138650DAE513}" destId="{EE019D31-F890-41B0-944A-6C4D8D66978F}" srcOrd="0" destOrd="0" presId="urn:microsoft.com/office/officeart/2005/8/layout/cycle5"/>
    <dgm:cxn modelId="{A6C50986-9402-41F4-8E90-C43BB49048DB}" type="presOf" srcId="{3873F789-F356-4A13-A8E3-7CF3EE7719E8}" destId="{A06AB088-00B3-42D9-AEA0-BF40510B7880}" srcOrd="0" destOrd="0" presId="urn:microsoft.com/office/officeart/2005/8/layout/cycle5"/>
    <dgm:cxn modelId="{7D0C5172-4E2D-4747-B601-C823D2DE80C2}" type="presOf" srcId="{32177449-5614-47C0-B2D1-17AE63FB77B0}" destId="{B1A4E357-1DB4-4E97-91DE-C004278F6A24}" srcOrd="0" destOrd="0" presId="urn:microsoft.com/office/officeart/2005/8/layout/cycle5"/>
    <dgm:cxn modelId="{FB9C3604-A582-4D92-8AB1-D9D5B98C9A8C}" type="presOf" srcId="{9CA7B63F-7103-46EE-9059-8A1C971D6E06}" destId="{30225CB6-65EE-4BC1-B96C-F19171960F23}" srcOrd="0" destOrd="0" presId="urn:microsoft.com/office/officeart/2005/8/layout/cycle5"/>
    <dgm:cxn modelId="{EC25A7CF-874B-4BB7-B4D3-FA69B25A8F0F}" type="presOf" srcId="{7CEFA1B9-459D-47CD-A6F5-4FD31E9D2BD9}" destId="{26E7E09D-5CBE-4F8C-9A1F-EC07B03B4F13}" srcOrd="0" destOrd="0" presId="urn:microsoft.com/office/officeart/2005/8/layout/cycle5"/>
    <dgm:cxn modelId="{BC764D0F-ABC4-4E20-9DE0-786668446BCE}" type="presOf" srcId="{7D62EB15-5148-4CCD-B422-86A7214DC8EA}" destId="{E6D1EF8B-444A-4D23-9BD3-4B26EAED862B}" srcOrd="0" destOrd="0" presId="urn:microsoft.com/office/officeart/2005/8/layout/cycle5"/>
    <dgm:cxn modelId="{7B60F496-A0F0-4FEB-A149-F5284B7FD3E8}" srcId="{182AEC8D-2AF2-4F5E-B68C-F0C8AACD1BEF}" destId="{E7E8CD24-A0D8-483B-95B5-138650DAE513}" srcOrd="6" destOrd="0" parTransId="{40AB992B-1FB6-40EF-8136-229A3FC4507B}" sibTransId="{70313237-3C80-47CC-8730-51D892AF313F}"/>
    <dgm:cxn modelId="{E8AD597A-2072-4746-8ECC-97FC3BBC6A03}" type="presOf" srcId="{70313237-3C80-47CC-8730-51D892AF313F}" destId="{7C7B95DE-B7A5-4AFE-9EBF-87439E4C34B1}" srcOrd="0" destOrd="0" presId="urn:microsoft.com/office/officeart/2005/8/layout/cycle5"/>
    <dgm:cxn modelId="{9BE47F62-7EE5-4F91-828C-76A20C3E6996}" srcId="{182AEC8D-2AF2-4F5E-B68C-F0C8AACD1BEF}" destId="{7CC1D75E-E6FF-492E-8886-A8E9FE210715}" srcOrd="4" destOrd="0" parTransId="{C8C4F99F-9E6C-4842-8390-368A81CD5EEE}" sibTransId="{AAB56469-7F4A-423A-9B3C-F5C7973C15C1}"/>
    <dgm:cxn modelId="{1D4278AB-09C3-4AB1-B8C3-0C3B2E4A1515}" type="presOf" srcId="{298AD22B-0CF1-404A-88CF-1A831F005C0A}" destId="{561292F4-5CC4-4F27-8D47-14D268F50743}" srcOrd="0" destOrd="0" presId="urn:microsoft.com/office/officeart/2005/8/layout/cycle5"/>
    <dgm:cxn modelId="{A8165B5B-CBF6-4B3B-9348-8FDAC353FCF1}" srcId="{182AEC8D-2AF2-4F5E-B68C-F0C8AACD1BEF}" destId="{7D62EB15-5148-4CCD-B422-86A7214DC8EA}" srcOrd="5" destOrd="0" parTransId="{74394BA5-082D-4651-8C05-AF037BE0558A}" sibTransId="{7CEFA1B9-459D-47CD-A6F5-4FD31E9D2BD9}"/>
    <dgm:cxn modelId="{6786DEED-FBCA-4D37-ADCC-C68660E40CF2}" srcId="{182AEC8D-2AF2-4F5E-B68C-F0C8AACD1BEF}" destId="{F5F58FA9-07C6-46CF-922A-F0DA00131D4B}" srcOrd="3" destOrd="0" parTransId="{5A1B31A2-CC36-471B-B92F-8DFFB09AD7A4}" sibTransId="{32177449-5614-47C0-B2D1-17AE63FB77B0}"/>
    <dgm:cxn modelId="{3FE2F556-F044-433E-ADE2-C8ADA5E1E007}" type="presOf" srcId="{85489E4D-C57A-491B-AF74-B152C98C2541}" destId="{3F3BA49E-6051-4EC2-BC08-4BF733EB86E6}" srcOrd="0" destOrd="0" presId="urn:microsoft.com/office/officeart/2005/8/layout/cycle5"/>
    <dgm:cxn modelId="{DC5C3DDC-5802-41B3-8464-BFE4D2D047A6}" type="presOf" srcId="{63C4525D-DB8B-4264-8B00-CD907A3D7D3E}" destId="{284F71B9-3D8C-4D89-B5CB-09FB839B0759}" srcOrd="0" destOrd="0" presId="urn:microsoft.com/office/officeart/2005/8/layout/cycle5"/>
    <dgm:cxn modelId="{CF302F94-CBBE-4C5A-9C1B-86F93448E983}" type="presOf" srcId="{7CC1D75E-E6FF-492E-8886-A8E9FE210715}" destId="{B2420E2D-7E9B-42B5-A543-EC9468B5B0A7}" srcOrd="0" destOrd="0" presId="urn:microsoft.com/office/officeart/2005/8/layout/cycle5"/>
    <dgm:cxn modelId="{3A2E706D-1427-4399-8223-B1531AC29716}" srcId="{182AEC8D-2AF2-4F5E-B68C-F0C8AACD1BEF}" destId="{298AD22B-0CF1-404A-88CF-1A831F005C0A}" srcOrd="1" destOrd="0" parTransId="{9A328445-FABF-41B9-98CD-C3BCC3417450}" sibTransId="{85489E4D-C57A-491B-AF74-B152C98C2541}"/>
    <dgm:cxn modelId="{B76ADA7E-C6B4-4043-AC80-82621785D5D2}" srcId="{182AEC8D-2AF2-4F5E-B68C-F0C8AACD1BEF}" destId="{9CA7B63F-7103-46EE-9059-8A1C971D6E06}" srcOrd="0" destOrd="0" parTransId="{9BDB9862-0172-4D05-B6BC-144AA81E43C0}" sibTransId="{3873F789-F356-4A13-A8E3-7CF3EE7719E8}"/>
    <dgm:cxn modelId="{D87D8767-E76E-468C-8A5E-6EB799ABDEB4}" type="presOf" srcId="{E9A94557-CE3F-4B35-AE0C-3A38999CB853}" destId="{D8A87581-77FC-4910-B28E-47CF665B98ED}" srcOrd="0" destOrd="0" presId="urn:microsoft.com/office/officeart/2005/8/layout/cycle5"/>
    <dgm:cxn modelId="{42AE38C5-DD41-4344-AABA-AA64098AE9C9}" type="presOf" srcId="{F5F58FA9-07C6-46CF-922A-F0DA00131D4B}" destId="{B2359AEF-EA86-49A1-B2F6-D16DAD62DFC0}" srcOrd="0" destOrd="0" presId="urn:microsoft.com/office/officeart/2005/8/layout/cycle5"/>
    <dgm:cxn modelId="{0E67FB56-B01D-459F-A33B-C92FD751F93A}" type="presParOf" srcId="{FFD0FFA4-9CF7-4217-B5F1-DEAE7D1B9D8B}" destId="{30225CB6-65EE-4BC1-B96C-F19171960F23}" srcOrd="0" destOrd="0" presId="urn:microsoft.com/office/officeart/2005/8/layout/cycle5"/>
    <dgm:cxn modelId="{4C4D875A-9292-49C2-A1D4-01F55E3F8CE4}" type="presParOf" srcId="{FFD0FFA4-9CF7-4217-B5F1-DEAE7D1B9D8B}" destId="{B67A5954-B5A4-4E26-8AE7-7A3DFE527CE1}" srcOrd="1" destOrd="0" presId="urn:microsoft.com/office/officeart/2005/8/layout/cycle5"/>
    <dgm:cxn modelId="{011A0FBC-A6F7-40B6-929C-2AEB6CD4703A}" type="presParOf" srcId="{FFD0FFA4-9CF7-4217-B5F1-DEAE7D1B9D8B}" destId="{A06AB088-00B3-42D9-AEA0-BF40510B7880}" srcOrd="2" destOrd="0" presId="urn:microsoft.com/office/officeart/2005/8/layout/cycle5"/>
    <dgm:cxn modelId="{4F943763-0E3C-4C71-ACF6-0A7258E365C6}" type="presParOf" srcId="{FFD0FFA4-9CF7-4217-B5F1-DEAE7D1B9D8B}" destId="{561292F4-5CC4-4F27-8D47-14D268F50743}" srcOrd="3" destOrd="0" presId="urn:microsoft.com/office/officeart/2005/8/layout/cycle5"/>
    <dgm:cxn modelId="{ED61B3F6-0518-4B34-9AC8-CD454D8F5E86}" type="presParOf" srcId="{FFD0FFA4-9CF7-4217-B5F1-DEAE7D1B9D8B}" destId="{43D9D3EA-D94A-43C4-A68D-1CD39C1598C9}" srcOrd="4" destOrd="0" presId="urn:microsoft.com/office/officeart/2005/8/layout/cycle5"/>
    <dgm:cxn modelId="{9D089F40-18BE-4EB9-9406-142B02290762}" type="presParOf" srcId="{FFD0FFA4-9CF7-4217-B5F1-DEAE7D1B9D8B}" destId="{3F3BA49E-6051-4EC2-BC08-4BF733EB86E6}" srcOrd="5" destOrd="0" presId="urn:microsoft.com/office/officeart/2005/8/layout/cycle5"/>
    <dgm:cxn modelId="{594AD04E-C0B4-433A-B289-25F8F39DD395}" type="presParOf" srcId="{FFD0FFA4-9CF7-4217-B5F1-DEAE7D1B9D8B}" destId="{284F71B9-3D8C-4D89-B5CB-09FB839B0759}" srcOrd="6" destOrd="0" presId="urn:microsoft.com/office/officeart/2005/8/layout/cycle5"/>
    <dgm:cxn modelId="{764C98A4-CC25-4DA2-B7EC-47D9E00A0674}" type="presParOf" srcId="{FFD0FFA4-9CF7-4217-B5F1-DEAE7D1B9D8B}" destId="{30078C86-7EC8-4461-9033-2ED3677CFC60}" srcOrd="7" destOrd="0" presId="urn:microsoft.com/office/officeart/2005/8/layout/cycle5"/>
    <dgm:cxn modelId="{C5ABA016-B592-4E47-9A12-2A57E8824DC8}" type="presParOf" srcId="{FFD0FFA4-9CF7-4217-B5F1-DEAE7D1B9D8B}" destId="{D8A87581-77FC-4910-B28E-47CF665B98ED}" srcOrd="8" destOrd="0" presId="urn:microsoft.com/office/officeart/2005/8/layout/cycle5"/>
    <dgm:cxn modelId="{956AEE10-5A5B-4A46-8ABE-FE9DC54C1298}" type="presParOf" srcId="{FFD0FFA4-9CF7-4217-B5F1-DEAE7D1B9D8B}" destId="{B2359AEF-EA86-49A1-B2F6-D16DAD62DFC0}" srcOrd="9" destOrd="0" presId="urn:microsoft.com/office/officeart/2005/8/layout/cycle5"/>
    <dgm:cxn modelId="{BB84EC28-4C70-44D3-9448-B86642BF10C3}" type="presParOf" srcId="{FFD0FFA4-9CF7-4217-B5F1-DEAE7D1B9D8B}" destId="{BB0362C4-C6A9-45F6-8191-4F060C1CCE0A}" srcOrd="10" destOrd="0" presId="urn:microsoft.com/office/officeart/2005/8/layout/cycle5"/>
    <dgm:cxn modelId="{94D3BE8F-4044-451C-A1B6-214312A18F51}" type="presParOf" srcId="{FFD0FFA4-9CF7-4217-B5F1-DEAE7D1B9D8B}" destId="{B1A4E357-1DB4-4E97-91DE-C004278F6A24}" srcOrd="11" destOrd="0" presId="urn:microsoft.com/office/officeart/2005/8/layout/cycle5"/>
    <dgm:cxn modelId="{40DE3B03-8D0D-427D-AF15-45E98AF31950}" type="presParOf" srcId="{FFD0FFA4-9CF7-4217-B5F1-DEAE7D1B9D8B}" destId="{B2420E2D-7E9B-42B5-A543-EC9468B5B0A7}" srcOrd="12" destOrd="0" presId="urn:microsoft.com/office/officeart/2005/8/layout/cycle5"/>
    <dgm:cxn modelId="{3A93863D-EB20-4B84-AD82-F7D395B5164F}" type="presParOf" srcId="{FFD0FFA4-9CF7-4217-B5F1-DEAE7D1B9D8B}" destId="{940C5BF7-7494-4227-A3CA-A42E995284A3}" srcOrd="13" destOrd="0" presId="urn:microsoft.com/office/officeart/2005/8/layout/cycle5"/>
    <dgm:cxn modelId="{0B6A149F-187E-4911-B4A6-DA76E16CF1D8}" type="presParOf" srcId="{FFD0FFA4-9CF7-4217-B5F1-DEAE7D1B9D8B}" destId="{97B05B9B-31EF-4BDB-9730-BFAD547BEE86}" srcOrd="14" destOrd="0" presId="urn:microsoft.com/office/officeart/2005/8/layout/cycle5"/>
    <dgm:cxn modelId="{EA944BB0-288A-4CC5-A56B-4BA6F730197D}" type="presParOf" srcId="{FFD0FFA4-9CF7-4217-B5F1-DEAE7D1B9D8B}" destId="{E6D1EF8B-444A-4D23-9BD3-4B26EAED862B}" srcOrd="15" destOrd="0" presId="urn:microsoft.com/office/officeart/2005/8/layout/cycle5"/>
    <dgm:cxn modelId="{FB7B7750-642C-491D-9F8C-D4F3042274FB}" type="presParOf" srcId="{FFD0FFA4-9CF7-4217-B5F1-DEAE7D1B9D8B}" destId="{1ABBCB01-B5AF-4DD6-92E0-2914A2B23873}" srcOrd="16" destOrd="0" presId="urn:microsoft.com/office/officeart/2005/8/layout/cycle5"/>
    <dgm:cxn modelId="{65C05DDE-A538-4EAB-AC0B-76EB67CEFE7C}" type="presParOf" srcId="{FFD0FFA4-9CF7-4217-B5F1-DEAE7D1B9D8B}" destId="{26E7E09D-5CBE-4F8C-9A1F-EC07B03B4F13}" srcOrd="17" destOrd="0" presId="urn:microsoft.com/office/officeart/2005/8/layout/cycle5"/>
    <dgm:cxn modelId="{1060F8AB-D865-4A6A-823C-53098A02C57E}" type="presParOf" srcId="{FFD0FFA4-9CF7-4217-B5F1-DEAE7D1B9D8B}" destId="{EE019D31-F890-41B0-944A-6C4D8D66978F}" srcOrd="18" destOrd="0" presId="urn:microsoft.com/office/officeart/2005/8/layout/cycle5"/>
    <dgm:cxn modelId="{0193AC0A-90EA-497F-AD00-97B3A27259A5}" type="presParOf" srcId="{FFD0FFA4-9CF7-4217-B5F1-DEAE7D1B9D8B}" destId="{1C2E1D72-47D9-45F4-989E-459E72F051A6}" srcOrd="19" destOrd="0" presId="urn:microsoft.com/office/officeart/2005/8/layout/cycle5"/>
    <dgm:cxn modelId="{A96A819E-2ADE-4818-8CD3-77E32D42737C}" type="presParOf" srcId="{FFD0FFA4-9CF7-4217-B5F1-DEAE7D1B9D8B}" destId="{7C7B95DE-B7A5-4AFE-9EBF-87439E4C34B1}"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AEC8D-2AF2-4F5E-B68C-F0C8AACD1BE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9CA7B63F-7103-46EE-9059-8A1C971D6E06}">
      <dgm:prSet phldrT="[Texte]" custT="1"/>
      <dgm: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2000" b="1" dirty="0">
              <a:solidFill>
                <a:sysClr val="window" lastClr="FFFFFF"/>
              </a:solidFill>
              <a:latin typeface="Calibri" panose="020F0502020204030204"/>
              <a:ea typeface="+mn-ea"/>
              <a:cs typeface="+mn-cs"/>
            </a:rPr>
            <a:t>Inscription RCP</a:t>
          </a:r>
        </a:p>
        <a:p>
          <a:pPr>
            <a:lnSpc>
              <a:spcPct val="100000"/>
            </a:lnSpc>
            <a:spcAft>
              <a:spcPts val="0"/>
            </a:spcAft>
          </a:pPr>
          <a:r>
            <a:rPr lang="fr-FR" sz="1400" dirty="0">
              <a:solidFill>
                <a:sysClr val="window" lastClr="FFFFFF"/>
              </a:solidFill>
              <a:latin typeface="Calibri" panose="020F0502020204030204"/>
              <a:ea typeface="+mn-ea"/>
              <a:cs typeface="+mn-cs"/>
            </a:rPr>
            <a:t>Outils spécifiques de RCP</a:t>
          </a:r>
        </a:p>
      </dgm:t>
    </dgm:pt>
    <dgm:pt modelId="{9BDB9862-0172-4D05-B6BC-144AA81E43C0}" type="parTrans" cxnId="{B76ADA7E-C6B4-4043-AC80-82621785D5D2}">
      <dgm:prSet/>
      <dgm:spPr/>
      <dgm:t>
        <a:bodyPr/>
        <a:lstStyle/>
        <a:p>
          <a:endParaRPr lang="fr-FR"/>
        </a:p>
      </dgm:t>
    </dgm:pt>
    <dgm:pt modelId="{3873F789-F356-4A13-A8E3-7CF3EE7719E8}" type="sibTrans" cxnId="{B76ADA7E-C6B4-4043-AC80-82621785D5D2}">
      <dgm:prSet/>
      <dgm: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5F58FA9-07C6-46CF-922A-F0DA00131D4B}">
      <dgm:prSet phldrT="[Texte]" custT="1"/>
      <dgm: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rgbClr val="FF0000"/>
              </a:solidFill>
              <a:latin typeface="Calibri" panose="020F0502020204030204"/>
              <a:ea typeface="+mn-ea"/>
              <a:cs typeface="+mn-cs"/>
            </a:rPr>
            <a:t>Réception</a:t>
          </a:r>
        </a:p>
        <a:p>
          <a:pPr>
            <a:lnSpc>
              <a:spcPct val="100000"/>
            </a:lnSpc>
            <a:spcAft>
              <a:spcPts val="0"/>
            </a:spcAft>
          </a:pPr>
          <a:r>
            <a:rPr lang="fr-FR" sz="1400" dirty="0">
              <a:solidFill>
                <a:srgbClr val="FF0000"/>
              </a:solidFill>
              <a:latin typeface="Calibri" panose="020F0502020204030204"/>
              <a:ea typeface="+mn-ea"/>
              <a:cs typeface="+mn-cs"/>
            </a:rPr>
            <a:t>Extraction et qualification des AN incluant l’</a:t>
          </a:r>
          <a:r>
            <a:rPr lang="fr-FR" sz="1400" dirty="0" err="1">
              <a:solidFill>
                <a:srgbClr val="FF0000"/>
              </a:solidFill>
              <a:latin typeface="Calibri" panose="020F0502020204030204"/>
              <a:ea typeface="+mn-ea"/>
              <a:cs typeface="+mn-cs"/>
            </a:rPr>
            <a:t>identito-vigilance</a:t>
          </a:r>
          <a:endParaRPr lang="fr-FR" sz="1400" dirty="0">
            <a:solidFill>
              <a:srgbClr val="FF0000"/>
            </a:solidFill>
            <a:latin typeface="Calibri" panose="020F0502020204030204"/>
            <a:ea typeface="+mn-ea"/>
            <a:cs typeface="+mn-cs"/>
          </a:endParaRPr>
        </a:p>
      </dgm:t>
    </dgm:pt>
    <dgm:pt modelId="{5A1B31A2-CC36-471B-B92F-8DFFB09AD7A4}" type="parTrans" cxnId="{6786DEED-FBCA-4D37-ADCC-C68660E40CF2}">
      <dgm:prSet/>
      <dgm:spPr/>
      <dgm:t>
        <a:bodyPr/>
        <a:lstStyle/>
        <a:p>
          <a:endParaRPr lang="fr-FR"/>
        </a:p>
      </dgm:t>
    </dgm:pt>
    <dgm:pt modelId="{32177449-5614-47C0-B2D1-17AE63FB77B0}" type="sibTrans" cxnId="{6786DEED-FBCA-4D37-ADCC-C68660E40CF2}">
      <dgm:prSet/>
      <dgm: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CC1D75E-E6FF-492E-8886-A8E9FE210715}">
      <dgm:prSet phldrT="[Texte]" custT="1"/>
      <dgm: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rgbClr val="FF0000"/>
              </a:solidFill>
              <a:latin typeface="Calibri" panose="020F0502020204030204"/>
              <a:ea typeface="+mn-ea"/>
              <a:cs typeface="+mn-cs"/>
            </a:rPr>
            <a:t>Séquençage  NGS</a:t>
          </a:r>
        </a:p>
      </dgm:t>
    </dgm:pt>
    <dgm:pt modelId="{C8C4F99F-9E6C-4842-8390-368A81CD5EEE}" type="parTrans" cxnId="{9BE47F62-7EE5-4F91-828C-76A20C3E6996}">
      <dgm:prSet/>
      <dgm:spPr/>
      <dgm:t>
        <a:bodyPr/>
        <a:lstStyle/>
        <a:p>
          <a:endParaRPr lang="fr-FR"/>
        </a:p>
      </dgm:t>
    </dgm:pt>
    <dgm:pt modelId="{AAB56469-7F4A-423A-9B3C-F5C7973C15C1}" type="sibTrans" cxnId="{9BE47F62-7EE5-4F91-828C-76A20C3E6996}">
      <dgm:prSet/>
      <dgm: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7D62EB15-5148-4CCD-B422-86A7214DC8EA}">
      <dgm:prSet phldrT="[Texte]" custT="1"/>
      <dgm: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Analyse et stockage des données</a:t>
          </a:r>
        </a:p>
      </dgm:t>
    </dgm:pt>
    <dgm:pt modelId="{74394BA5-082D-4651-8C05-AF037BE0558A}" type="parTrans" cxnId="{A8165B5B-CBF6-4B3B-9348-8FDAC353FCF1}">
      <dgm:prSet/>
      <dgm:spPr/>
      <dgm:t>
        <a:bodyPr/>
        <a:lstStyle/>
        <a:p>
          <a:endParaRPr lang="fr-FR"/>
        </a:p>
      </dgm:t>
    </dgm:pt>
    <dgm:pt modelId="{7CEFA1B9-459D-47CD-A6F5-4FD31E9D2BD9}" type="sibTrans" cxnId="{A8165B5B-CBF6-4B3B-9348-8FDAC353FCF1}">
      <dgm:prSet/>
      <dgm: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E7E8CD24-A0D8-483B-95B5-138650DAE513}">
      <dgm:prSet phldrT="[Texte]" custT="1"/>
      <dgm: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Interprétation</a:t>
          </a:r>
        </a:p>
        <a:p>
          <a:pPr>
            <a:lnSpc>
              <a:spcPct val="100000"/>
            </a:lnSpc>
            <a:spcAft>
              <a:spcPts val="0"/>
            </a:spcAft>
          </a:pPr>
          <a:r>
            <a:rPr lang="fr-FR" sz="1800" b="1" dirty="0" err="1">
              <a:solidFill>
                <a:sysClr val="window" lastClr="FFFFFF"/>
              </a:solidFill>
              <a:latin typeface="Calibri" panose="020F0502020204030204"/>
              <a:ea typeface="+mn-ea"/>
              <a:cs typeface="+mn-cs"/>
            </a:rPr>
            <a:t>clinico</a:t>
          </a:r>
          <a:r>
            <a:rPr lang="fr-FR" sz="1800" b="1" dirty="0">
              <a:solidFill>
                <a:sysClr val="window" lastClr="FFFFFF"/>
              </a:solidFill>
              <a:latin typeface="Calibri" panose="020F0502020204030204"/>
              <a:ea typeface="+mn-ea"/>
              <a:cs typeface="+mn-cs"/>
            </a:rPr>
            <a:t>-biologique</a:t>
          </a:r>
        </a:p>
        <a:p>
          <a:pPr>
            <a:lnSpc>
              <a:spcPct val="100000"/>
            </a:lnSpc>
            <a:spcAft>
              <a:spcPts val="0"/>
            </a:spcAft>
          </a:pPr>
          <a:r>
            <a:rPr lang="fr-FR" sz="1300" b="1" dirty="0">
              <a:solidFill>
                <a:sysClr val="window" lastClr="FFFFFF"/>
              </a:solidFill>
              <a:latin typeface="Calibri" panose="020F0502020204030204"/>
              <a:ea typeface="+mn-ea"/>
              <a:cs typeface="+mn-cs"/>
            </a:rPr>
            <a:t>Compte rendu</a:t>
          </a:r>
        </a:p>
      </dgm:t>
    </dgm:pt>
    <dgm:pt modelId="{40AB992B-1FB6-40EF-8136-229A3FC4507B}" type="parTrans" cxnId="{7B60F496-A0F0-4FEB-A149-F5284B7FD3E8}">
      <dgm:prSet/>
      <dgm:spPr/>
      <dgm:t>
        <a:bodyPr/>
        <a:lstStyle/>
        <a:p>
          <a:endParaRPr lang="fr-FR"/>
        </a:p>
      </dgm:t>
    </dgm:pt>
    <dgm:pt modelId="{70313237-3C80-47CC-8730-51D892AF313F}" type="sibTrans" cxnId="{7B60F496-A0F0-4FEB-A149-F5284B7FD3E8}">
      <dgm:prSet/>
      <dgm: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298AD22B-0CF1-404A-88CF-1A831F005C0A}">
      <dgm:prSet custT="1"/>
      <dgm: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800" b="1" dirty="0">
              <a:solidFill>
                <a:sysClr val="window" lastClr="FFFFFF"/>
              </a:solidFill>
              <a:latin typeface="Calibri" panose="020F0502020204030204"/>
              <a:ea typeface="+mn-ea"/>
              <a:cs typeface="+mn-cs"/>
            </a:rPr>
            <a:t>e-prescription SPICE</a:t>
          </a:r>
        </a:p>
        <a:p>
          <a:pPr>
            <a:lnSpc>
              <a:spcPct val="100000"/>
            </a:lnSpc>
            <a:spcAft>
              <a:spcPts val="0"/>
            </a:spcAft>
          </a:pPr>
          <a:r>
            <a:rPr lang="fr-FR" sz="1400" dirty="0">
              <a:solidFill>
                <a:sysClr val="window" lastClr="FFFFFF"/>
              </a:solidFill>
              <a:latin typeface="Calibri" panose="020F0502020204030204"/>
              <a:ea typeface="+mn-ea"/>
              <a:cs typeface="+mn-cs"/>
            </a:rPr>
            <a:t>Consentements</a:t>
          </a:r>
        </a:p>
        <a:p>
          <a:pPr>
            <a:lnSpc>
              <a:spcPct val="100000"/>
            </a:lnSpc>
            <a:spcAft>
              <a:spcPts val="0"/>
            </a:spcAft>
          </a:pPr>
          <a:r>
            <a:rPr lang="fr-FR" sz="1400" dirty="0">
              <a:solidFill>
                <a:sysClr val="window" lastClr="FFFFFF"/>
              </a:solidFill>
              <a:latin typeface="Calibri" panose="020F0502020204030204"/>
              <a:ea typeface="+mn-ea"/>
              <a:cs typeface="+mn-cs"/>
            </a:rPr>
            <a:t>Données cliniques</a:t>
          </a:r>
        </a:p>
        <a:p>
          <a:pPr>
            <a:lnSpc>
              <a:spcPct val="90000"/>
            </a:lnSpc>
            <a:spcAft>
              <a:spcPct val="35000"/>
            </a:spcAft>
          </a:pPr>
          <a:endParaRPr lang="fr-FR" sz="1400" dirty="0">
            <a:solidFill>
              <a:sysClr val="window" lastClr="FFFFFF"/>
            </a:solidFill>
            <a:latin typeface="Calibri" panose="020F0502020204030204"/>
            <a:ea typeface="+mn-ea"/>
            <a:cs typeface="+mn-cs"/>
          </a:endParaRPr>
        </a:p>
      </dgm:t>
    </dgm:pt>
    <dgm:pt modelId="{9A328445-FABF-41B9-98CD-C3BCC3417450}" type="parTrans" cxnId="{3A2E706D-1427-4399-8223-B1531AC29716}">
      <dgm:prSet/>
      <dgm:spPr/>
      <dgm:t>
        <a:bodyPr/>
        <a:lstStyle/>
        <a:p>
          <a:endParaRPr lang="fr-FR"/>
        </a:p>
      </dgm:t>
    </dgm:pt>
    <dgm:pt modelId="{85489E4D-C57A-491B-AF74-B152C98C2541}" type="sibTrans" cxnId="{3A2E706D-1427-4399-8223-B1531AC29716}">
      <dgm:prSet/>
      <dgm: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63C4525D-DB8B-4264-8B00-CD907A3D7D3E}">
      <dgm:prSet custT="1"/>
      <dgm: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fr-FR" sz="1600" b="0" dirty="0">
              <a:solidFill>
                <a:schemeClr val="bg1"/>
              </a:solidFill>
              <a:latin typeface="Calibri" panose="020F0502020204030204"/>
              <a:ea typeface="+mn-ea"/>
              <a:cs typeface="+mn-cs"/>
            </a:rPr>
            <a:t>Prélèvements et envoi des </a:t>
          </a:r>
          <a:r>
            <a:rPr lang="fr-FR" sz="1600" b="0" dirty="0" smtClean="0">
              <a:solidFill>
                <a:schemeClr val="bg1"/>
              </a:solidFill>
              <a:latin typeface="Calibri" panose="020F0502020204030204"/>
              <a:ea typeface="+mn-ea"/>
              <a:cs typeface="+mn-cs"/>
            </a:rPr>
            <a:t>échantillons</a:t>
          </a:r>
          <a:endParaRPr lang="fr-FR" sz="1600" b="0" dirty="0">
            <a:solidFill>
              <a:schemeClr val="bg1"/>
            </a:solidFill>
            <a:latin typeface="Calibri" panose="020F0502020204030204"/>
            <a:ea typeface="+mn-ea"/>
            <a:cs typeface="+mn-cs"/>
          </a:endParaRPr>
        </a:p>
      </dgm:t>
    </dgm:pt>
    <dgm:pt modelId="{4A1F9CA8-EEDA-4E4F-8318-4B497E675DB8}" type="parTrans" cxnId="{4B528890-020E-4829-8F73-AD577A1EC03B}">
      <dgm:prSet/>
      <dgm:spPr/>
      <dgm:t>
        <a:bodyPr/>
        <a:lstStyle/>
        <a:p>
          <a:endParaRPr lang="fr-FR"/>
        </a:p>
      </dgm:t>
    </dgm:pt>
    <dgm:pt modelId="{E9A94557-CE3F-4B35-AE0C-3A38999CB853}" type="sibTrans" cxnId="{4B528890-020E-4829-8F73-AD577A1EC03B}">
      <dgm:prSet/>
      <dgm: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fr-FR"/>
        </a:p>
      </dgm:t>
    </dgm:pt>
    <dgm:pt modelId="{FFD0FFA4-9CF7-4217-B5F1-DEAE7D1B9D8B}" type="pres">
      <dgm:prSet presAssocID="{182AEC8D-2AF2-4F5E-B68C-F0C8AACD1BEF}" presName="cycle" presStyleCnt="0">
        <dgm:presLayoutVars>
          <dgm:dir/>
          <dgm:resizeHandles val="exact"/>
        </dgm:presLayoutVars>
      </dgm:prSet>
      <dgm:spPr/>
      <dgm:t>
        <a:bodyPr/>
        <a:lstStyle/>
        <a:p>
          <a:endParaRPr lang="fr-FR"/>
        </a:p>
      </dgm:t>
    </dgm:pt>
    <dgm:pt modelId="{30225CB6-65EE-4BC1-B96C-F19171960F23}" type="pres">
      <dgm:prSet presAssocID="{9CA7B63F-7103-46EE-9059-8A1C971D6E06}" presName="node" presStyleLbl="node1" presStyleIdx="0" presStyleCnt="7" custScaleX="161656">
        <dgm:presLayoutVars>
          <dgm:bulletEnabled val="1"/>
        </dgm:presLayoutVars>
      </dgm:prSet>
      <dgm:spPr/>
      <dgm:t>
        <a:bodyPr/>
        <a:lstStyle/>
        <a:p>
          <a:endParaRPr lang="fr-FR"/>
        </a:p>
      </dgm:t>
    </dgm:pt>
    <dgm:pt modelId="{B67A5954-B5A4-4E26-8AE7-7A3DFE527CE1}" type="pres">
      <dgm:prSet presAssocID="{9CA7B63F-7103-46EE-9059-8A1C971D6E06}" presName="spNode" presStyleCnt="0"/>
      <dgm:spPr/>
    </dgm:pt>
    <dgm:pt modelId="{A06AB088-00B3-42D9-AEA0-BF40510B7880}" type="pres">
      <dgm:prSet presAssocID="{3873F789-F356-4A13-A8E3-7CF3EE7719E8}" presName="sibTrans" presStyleLbl="sibTrans1D1" presStyleIdx="0" presStyleCnt="7"/>
      <dgm:spPr/>
      <dgm:t>
        <a:bodyPr/>
        <a:lstStyle/>
        <a:p>
          <a:endParaRPr lang="fr-FR"/>
        </a:p>
      </dgm:t>
    </dgm:pt>
    <dgm:pt modelId="{561292F4-5CC4-4F27-8D47-14D268F50743}" type="pres">
      <dgm:prSet presAssocID="{298AD22B-0CF1-404A-88CF-1A831F005C0A}" presName="node" presStyleLbl="node1" presStyleIdx="1" presStyleCnt="7" custScaleX="176103" custScaleY="126159" custRadScaleRad="93799" custRadScaleInc="29358">
        <dgm:presLayoutVars>
          <dgm:bulletEnabled val="1"/>
        </dgm:presLayoutVars>
      </dgm:prSet>
      <dgm:spPr/>
      <dgm:t>
        <a:bodyPr/>
        <a:lstStyle/>
        <a:p>
          <a:endParaRPr lang="fr-FR"/>
        </a:p>
      </dgm:t>
    </dgm:pt>
    <dgm:pt modelId="{43D9D3EA-D94A-43C4-A68D-1CD39C1598C9}" type="pres">
      <dgm:prSet presAssocID="{298AD22B-0CF1-404A-88CF-1A831F005C0A}" presName="spNode" presStyleCnt="0"/>
      <dgm:spPr/>
    </dgm:pt>
    <dgm:pt modelId="{3F3BA49E-6051-4EC2-BC08-4BF733EB86E6}" type="pres">
      <dgm:prSet presAssocID="{85489E4D-C57A-491B-AF74-B152C98C2541}" presName="sibTrans" presStyleLbl="sibTrans1D1" presStyleIdx="1" presStyleCnt="7"/>
      <dgm:spPr/>
      <dgm:t>
        <a:bodyPr/>
        <a:lstStyle/>
        <a:p>
          <a:endParaRPr lang="fr-FR"/>
        </a:p>
      </dgm:t>
    </dgm:pt>
    <dgm:pt modelId="{284F71B9-3D8C-4D89-B5CB-09FB839B0759}" type="pres">
      <dgm:prSet presAssocID="{63C4525D-DB8B-4264-8B00-CD907A3D7D3E}" presName="node" presStyleLbl="node1" presStyleIdx="2" presStyleCnt="7" custScaleX="230636" custRadScaleRad="104972" custRadScaleInc="-3608">
        <dgm:presLayoutVars>
          <dgm:bulletEnabled val="1"/>
        </dgm:presLayoutVars>
      </dgm:prSet>
      <dgm:spPr/>
      <dgm:t>
        <a:bodyPr/>
        <a:lstStyle/>
        <a:p>
          <a:endParaRPr lang="fr-FR"/>
        </a:p>
      </dgm:t>
    </dgm:pt>
    <dgm:pt modelId="{30078C86-7EC8-4461-9033-2ED3677CFC60}" type="pres">
      <dgm:prSet presAssocID="{63C4525D-DB8B-4264-8B00-CD907A3D7D3E}" presName="spNode" presStyleCnt="0"/>
      <dgm:spPr/>
    </dgm:pt>
    <dgm:pt modelId="{D8A87581-77FC-4910-B28E-47CF665B98ED}" type="pres">
      <dgm:prSet presAssocID="{E9A94557-CE3F-4B35-AE0C-3A38999CB853}" presName="sibTrans" presStyleLbl="sibTrans1D1" presStyleIdx="2" presStyleCnt="7"/>
      <dgm:spPr/>
      <dgm:t>
        <a:bodyPr/>
        <a:lstStyle/>
        <a:p>
          <a:endParaRPr lang="fr-FR"/>
        </a:p>
      </dgm:t>
    </dgm:pt>
    <dgm:pt modelId="{B2359AEF-EA86-49A1-B2F6-D16DAD62DFC0}" type="pres">
      <dgm:prSet presAssocID="{F5F58FA9-07C6-46CF-922A-F0DA00131D4B}" presName="node" presStyleLbl="node1" presStyleIdx="3" presStyleCnt="7" custScaleX="179650" custScaleY="123190" custRadScaleRad="100457" custRadScaleInc="731">
        <dgm:presLayoutVars>
          <dgm:bulletEnabled val="1"/>
        </dgm:presLayoutVars>
      </dgm:prSet>
      <dgm:spPr/>
      <dgm:t>
        <a:bodyPr/>
        <a:lstStyle/>
        <a:p>
          <a:endParaRPr lang="fr-FR"/>
        </a:p>
      </dgm:t>
    </dgm:pt>
    <dgm:pt modelId="{BB0362C4-C6A9-45F6-8191-4F060C1CCE0A}" type="pres">
      <dgm:prSet presAssocID="{F5F58FA9-07C6-46CF-922A-F0DA00131D4B}" presName="spNode" presStyleCnt="0"/>
      <dgm:spPr/>
    </dgm:pt>
    <dgm:pt modelId="{B1A4E357-1DB4-4E97-91DE-C004278F6A24}" type="pres">
      <dgm:prSet presAssocID="{32177449-5614-47C0-B2D1-17AE63FB77B0}" presName="sibTrans" presStyleLbl="sibTrans1D1" presStyleIdx="3" presStyleCnt="7"/>
      <dgm:spPr/>
      <dgm:t>
        <a:bodyPr/>
        <a:lstStyle/>
        <a:p>
          <a:endParaRPr lang="fr-FR"/>
        </a:p>
      </dgm:t>
    </dgm:pt>
    <dgm:pt modelId="{B2420E2D-7E9B-42B5-A543-EC9468B5B0A7}" type="pres">
      <dgm:prSet presAssocID="{7CC1D75E-E6FF-492E-8886-A8E9FE210715}" presName="node" presStyleLbl="node1" presStyleIdx="4" presStyleCnt="7" custScaleX="156741" custRadScaleRad="108464" custRadScaleInc="47366">
        <dgm:presLayoutVars>
          <dgm:bulletEnabled val="1"/>
        </dgm:presLayoutVars>
      </dgm:prSet>
      <dgm:spPr/>
      <dgm:t>
        <a:bodyPr/>
        <a:lstStyle/>
        <a:p>
          <a:endParaRPr lang="fr-FR"/>
        </a:p>
      </dgm:t>
    </dgm:pt>
    <dgm:pt modelId="{940C5BF7-7494-4227-A3CA-A42E995284A3}" type="pres">
      <dgm:prSet presAssocID="{7CC1D75E-E6FF-492E-8886-A8E9FE210715}" presName="spNode" presStyleCnt="0"/>
      <dgm:spPr/>
    </dgm:pt>
    <dgm:pt modelId="{97B05B9B-31EF-4BDB-9730-BFAD547BEE86}" type="pres">
      <dgm:prSet presAssocID="{AAB56469-7F4A-423A-9B3C-F5C7973C15C1}" presName="sibTrans" presStyleLbl="sibTrans1D1" presStyleIdx="4" presStyleCnt="7"/>
      <dgm:spPr/>
      <dgm:t>
        <a:bodyPr/>
        <a:lstStyle/>
        <a:p>
          <a:endParaRPr lang="fr-FR"/>
        </a:p>
      </dgm:t>
    </dgm:pt>
    <dgm:pt modelId="{E6D1EF8B-444A-4D23-9BD3-4B26EAED862B}" type="pres">
      <dgm:prSet presAssocID="{7D62EB15-5148-4CCD-B422-86A7214DC8EA}" presName="node" presStyleLbl="node1" presStyleIdx="5" presStyleCnt="7" custScaleX="140969" custRadScaleRad="111801" custRadScaleInc="8028">
        <dgm:presLayoutVars>
          <dgm:bulletEnabled val="1"/>
        </dgm:presLayoutVars>
      </dgm:prSet>
      <dgm:spPr/>
      <dgm:t>
        <a:bodyPr/>
        <a:lstStyle/>
        <a:p>
          <a:endParaRPr lang="fr-FR"/>
        </a:p>
      </dgm:t>
    </dgm:pt>
    <dgm:pt modelId="{1ABBCB01-B5AF-4DD6-92E0-2914A2B23873}" type="pres">
      <dgm:prSet presAssocID="{7D62EB15-5148-4CCD-B422-86A7214DC8EA}" presName="spNode" presStyleCnt="0"/>
      <dgm:spPr/>
    </dgm:pt>
    <dgm:pt modelId="{26E7E09D-5CBE-4F8C-9A1F-EC07B03B4F13}" type="pres">
      <dgm:prSet presAssocID="{7CEFA1B9-459D-47CD-A6F5-4FD31E9D2BD9}" presName="sibTrans" presStyleLbl="sibTrans1D1" presStyleIdx="5" presStyleCnt="7"/>
      <dgm:spPr/>
      <dgm:t>
        <a:bodyPr/>
        <a:lstStyle/>
        <a:p>
          <a:endParaRPr lang="fr-FR"/>
        </a:p>
      </dgm:t>
    </dgm:pt>
    <dgm:pt modelId="{EE019D31-F890-41B0-944A-6C4D8D66978F}" type="pres">
      <dgm:prSet presAssocID="{E7E8CD24-A0D8-483B-95B5-138650DAE513}" presName="node" presStyleLbl="node1" presStyleIdx="6" presStyleCnt="7" custScaleX="190125" custRadScaleRad="102395" custRadScaleInc="-6189">
        <dgm:presLayoutVars>
          <dgm:bulletEnabled val="1"/>
        </dgm:presLayoutVars>
      </dgm:prSet>
      <dgm:spPr/>
      <dgm:t>
        <a:bodyPr/>
        <a:lstStyle/>
        <a:p>
          <a:endParaRPr lang="fr-FR"/>
        </a:p>
      </dgm:t>
    </dgm:pt>
    <dgm:pt modelId="{1C2E1D72-47D9-45F4-989E-459E72F051A6}" type="pres">
      <dgm:prSet presAssocID="{E7E8CD24-A0D8-483B-95B5-138650DAE513}" presName="spNode" presStyleCnt="0"/>
      <dgm:spPr/>
    </dgm:pt>
    <dgm:pt modelId="{7C7B95DE-B7A5-4AFE-9EBF-87439E4C34B1}" type="pres">
      <dgm:prSet presAssocID="{70313237-3C80-47CC-8730-51D892AF313F}" presName="sibTrans" presStyleLbl="sibTrans1D1" presStyleIdx="6" presStyleCnt="7"/>
      <dgm:spPr/>
      <dgm:t>
        <a:bodyPr/>
        <a:lstStyle/>
        <a:p>
          <a:endParaRPr lang="fr-FR"/>
        </a:p>
      </dgm:t>
    </dgm:pt>
  </dgm:ptLst>
  <dgm:cxnLst>
    <dgm:cxn modelId="{AD2ACCF0-9B56-4FCB-AAA0-A172549DB69A}" type="presOf" srcId="{AAB56469-7F4A-423A-9B3C-F5C7973C15C1}" destId="{97B05B9B-31EF-4BDB-9730-BFAD547BEE86}" srcOrd="0" destOrd="0" presId="urn:microsoft.com/office/officeart/2005/8/layout/cycle5"/>
    <dgm:cxn modelId="{4B528890-020E-4829-8F73-AD577A1EC03B}" srcId="{182AEC8D-2AF2-4F5E-B68C-F0C8AACD1BEF}" destId="{63C4525D-DB8B-4264-8B00-CD907A3D7D3E}" srcOrd="2" destOrd="0" parTransId="{4A1F9CA8-EEDA-4E4F-8318-4B497E675DB8}" sibTransId="{E9A94557-CE3F-4B35-AE0C-3A38999CB853}"/>
    <dgm:cxn modelId="{64D5877D-B2D4-4673-89CB-228CE3A65B8F}" type="presOf" srcId="{182AEC8D-2AF2-4F5E-B68C-F0C8AACD1BEF}" destId="{FFD0FFA4-9CF7-4217-B5F1-DEAE7D1B9D8B}" srcOrd="0" destOrd="0" presId="urn:microsoft.com/office/officeart/2005/8/layout/cycle5"/>
    <dgm:cxn modelId="{B8DFBCBD-5BB2-4A01-9EB3-618F6D52F501}" type="presOf" srcId="{E7E8CD24-A0D8-483B-95B5-138650DAE513}" destId="{EE019D31-F890-41B0-944A-6C4D8D66978F}" srcOrd="0" destOrd="0" presId="urn:microsoft.com/office/officeart/2005/8/layout/cycle5"/>
    <dgm:cxn modelId="{A6C50986-9402-41F4-8E90-C43BB49048DB}" type="presOf" srcId="{3873F789-F356-4A13-A8E3-7CF3EE7719E8}" destId="{A06AB088-00B3-42D9-AEA0-BF40510B7880}" srcOrd="0" destOrd="0" presId="urn:microsoft.com/office/officeart/2005/8/layout/cycle5"/>
    <dgm:cxn modelId="{7D0C5172-4E2D-4747-B601-C823D2DE80C2}" type="presOf" srcId="{32177449-5614-47C0-B2D1-17AE63FB77B0}" destId="{B1A4E357-1DB4-4E97-91DE-C004278F6A24}" srcOrd="0" destOrd="0" presId="urn:microsoft.com/office/officeart/2005/8/layout/cycle5"/>
    <dgm:cxn modelId="{FB9C3604-A582-4D92-8AB1-D9D5B98C9A8C}" type="presOf" srcId="{9CA7B63F-7103-46EE-9059-8A1C971D6E06}" destId="{30225CB6-65EE-4BC1-B96C-F19171960F23}" srcOrd="0" destOrd="0" presId="urn:microsoft.com/office/officeart/2005/8/layout/cycle5"/>
    <dgm:cxn modelId="{EC25A7CF-874B-4BB7-B4D3-FA69B25A8F0F}" type="presOf" srcId="{7CEFA1B9-459D-47CD-A6F5-4FD31E9D2BD9}" destId="{26E7E09D-5CBE-4F8C-9A1F-EC07B03B4F13}" srcOrd="0" destOrd="0" presId="urn:microsoft.com/office/officeart/2005/8/layout/cycle5"/>
    <dgm:cxn modelId="{BC764D0F-ABC4-4E20-9DE0-786668446BCE}" type="presOf" srcId="{7D62EB15-5148-4CCD-B422-86A7214DC8EA}" destId="{E6D1EF8B-444A-4D23-9BD3-4B26EAED862B}" srcOrd="0" destOrd="0" presId="urn:microsoft.com/office/officeart/2005/8/layout/cycle5"/>
    <dgm:cxn modelId="{7B60F496-A0F0-4FEB-A149-F5284B7FD3E8}" srcId="{182AEC8D-2AF2-4F5E-B68C-F0C8AACD1BEF}" destId="{E7E8CD24-A0D8-483B-95B5-138650DAE513}" srcOrd="6" destOrd="0" parTransId="{40AB992B-1FB6-40EF-8136-229A3FC4507B}" sibTransId="{70313237-3C80-47CC-8730-51D892AF313F}"/>
    <dgm:cxn modelId="{E8AD597A-2072-4746-8ECC-97FC3BBC6A03}" type="presOf" srcId="{70313237-3C80-47CC-8730-51D892AF313F}" destId="{7C7B95DE-B7A5-4AFE-9EBF-87439E4C34B1}" srcOrd="0" destOrd="0" presId="urn:microsoft.com/office/officeart/2005/8/layout/cycle5"/>
    <dgm:cxn modelId="{9BE47F62-7EE5-4F91-828C-76A20C3E6996}" srcId="{182AEC8D-2AF2-4F5E-B68C-F0C8AACD1BEF}" destId="{7CC1D75E-E6FF-492E-8886-A8E9FE210715}" srcOrd="4" destOrd="0" parTransId="{C8C4F99F-9E6C-4842-8390-368A81CD5EEE}" sibTransId="{AAB56469-7F4A-423A-9B3C-F5C7973C15C1}"/>
    <dgm:cxn modelId="{1D4278AB-09C3-4AB1-B8C3-0C3B2E4A1515}" type="presOf" srcId="{298AD22B-0CF1-404A-88CF-1A831F005C0A}" destId="{561292F4-5CC4-4F27-8D47-14D268F50743}" srcOrd="0" destOrd="0" presId="urn:microsoft.com/office/officeart/2005/8/layout/cycle5"/>
    <dgm:cxn modelId="{A8165B5B-CBF6-4B3B-9348-8FDAC353FCF1}" srcId="{182AEC8D-2AF2-4F5E-B68C-F0C8AACD1BEF}" destId="{7D62EB15-5148-4CCD-B422-86A7214DC8EA}" srcOrd="5" destOrd="0" parTransId="{74394BA5-082D-4651-8C05-AF037BE0558A}" sibTransId="{7CEFA1B9-459D-47CD-A6F5-4FD31E9D2BD9}"/>
    <dgm:cxn modelId="{6786DEED-FBCA-4D37-ADCC-C68660E40CF2}" srcId="{182AEC8D-2AF2-4F5E-B68C-F0C8AACD1BEF}" destId="{F5F58FA9-07C6-46CF-922A-F0DA00131D4B}" srcOrd="3" destOrd="0" parTransId="{5A1B31A2-CC36-471B-B92F-8DFFB09AD7A4}" sibTransId="{32177449-5614-47C0-B2D1-17AE63FB77B0}"/>
    <dgm:cxn modelId="{3FE2F556-F044-433E-ADE2-C8ADA5E1E007}" type="presOf" srcId="{85489E4D-C57A-491B-AF74-B152C98C2541}" destId="{3F3BA49E-6051-4EC2-BC08-4BF733EB86E6}" srcOrd="0" destOrd="0" presId="urn:microsoft.com/office/officeart/2005/8/layout/cycle5"/>
    <dgm:cxn modelId="{DC5C3DDC-5802-41B3-8464-BFE4D2D047A6}" type="presOf" srcId="{63C4525D-DB8B-4264-8B00-CD907A3D7D3E}" destId="{284F71B9-3D8C-4D89-B5CB-09FB839B0759}" srcOrd="0" destOrd="0" presId="urn:microsoft.com/office/officeart/2005/8/layout/cycle5"/>
    <dgm:cxn modelId="{CF302F94-CBBE-4C5A-9C1B-86F93448E983}" type="presOf" srcId="{7CC1D75E-E6FF-492E-8886-A8E9FE210715}" destId="{B2420E2D-7E9B-42B5-A543-EC9468B5B0A7}" srcOrd="0" destOrd="0" presId="urn:microsoft.com/office/officeart/2005/8/layout/cycle5"/>
    <dgm:cxn modelId="{3A2E706D-1427-4399-8223-B1531AC29716}" srcId="{182AEC8D-2AF2-4F5E-B68C-F0C8AACD1BEF}" destId="{298AD22B-0CF1-404A-88CF-1A831F005C0A}" srcOrd="1" destOrd="0" parTransId="{9A328445-FABF-41B9-98CD-C3BCC3417450}" sibTransId="{85489E4D-C57A-491B-AF74-B152C98C2541}"/>
    <dgm:cxn modelId="{B76ADA7E-C6B4-4043-AC80-82621785D5D2}" srcId="{182AEC8D-2AF2-4F5E-B68C-F0C8AACD1BEF}" destId="{9CA7B63F-7103-46EE-9059-8A1C971D6E06}" srcOrd="0" destOrd="0" parTransId="{9BDB9862-0172-4D05-B6BC-144AA81E43C0}" sibTransId="{3873F789-F356-4A13-A8E3-7CF3EE7719E8}"/>
    <dgm:cxn modelId="{D87D8767-E76E-468C-8A5E-6EB799ABDEB4}" type="presOf" srcId="{E9A94557-CE3F-4B35-AE0C-3A38999CB853}" destId="{D8A87581-77FC-4910-B28E-47CF665B98ED}" srcOrd="0" destOrd="0" presId="urn:microsoft.com/office/officeart/2005/8/layout/cycle5"/>
    <dgm:cxn modelId="{42AE38C5-DD41-4344-AABA-AA64098AE9C9}" type="presOf" srcId="{F5F58FA9-07C6-46CF-922A-F0DA00131D4B}" destId="{B2359AEF-EA86-49A1-B2F6-D16DAD62DFC0}" srcOrd="0" destOrd="0" presId="urn:microsoft.com/office/officeart/2005/8/layout/cycle5"/>
    <dgm:cxn modelId="{0E67FB56-B01D-459F-A33B-C92FD751F93A}" type="presParOf" srcId="{FFD0FFA4-9CF7-4217-B5F1-DEAE7D1B9D8B}" destId="{30225CB6-65EE-4BC1-B96C-F19171960F23}" srcOrd="0" destOrd="0" presId="urn:microsoft.com/office/officeart/2005/8/layout/cycle5"/>
    <dgm:cxn modelId="{4C4D875A-9292-49C2-A1D4-01F55E3F8CE4}" type="presParOf" srcId="{FFD0FFA4-9CF7-4217-B5F1-DEAE7D1B9D8B}" destId="{B67A5954-B5A4-4E26-8AE7-7A3DFE527CE1}" srcOrd="1" destOrd="0" presId="urn:microsoft.com/office/officeart/2005/8/layout/cycle5"/>
    <dgm:cxn modelId="{011A0FBC-A6F7-40B6-929C-2AEB6CD4703A}" type="presParOf" srcId="{FFD0FFA4-9CF7-4217-B5F1-DEAE7D1B9D8B}" destId="{A06AB088-00B3-42D9-AEA0-BF40510B7880}" srcOrd="2" destOrd="0" presId="urn:microsoft.com/office/officeart/2005/8/layout/cycle5"/>
    <dgm:cxn modelId="{4F943763-0E3C-4C71-ACF6-0A7258E365C6}" type="presParOf" srcId="{FFD0FFA4-9CF7-4217-B5F1-DEAE7D1B9D8B}" destId="{561292F4-5CC4-4F27-8D47-14D268F50743}" srcOrd="3" destOrd="0" presId="urn:microsoft.com/office/officeart/2005/8/layout/cycle5"/>
    <dgm:cxn modelId="{ED61B3F6-0518-4B34-9AC8-CD454D8F5E86}" type="presParOf" srcId="{FFD0FFA4-9CF7-4217-B5F1-DEAE7D1B9D8B}" destId="{43D9D3EA-D94A-43C4-A68D-1CD39C1598C9}" srcOrd="4" destOrd="0" presId="urn:microsoft.com/office/officeart/2005/8/layout/cycle5"/>
    <dgm:cxn modelId="{9D089F40-18BE-4EB9-9406-142B02290762}" type="presParOf" srcId="{FFD0FFA4-9CF7-4217-B5F1-DEAE7D1B9D8B}" destId="{3F3BA49E-6051-4EC2-BC08-4BF733EB86E6}" srcOrd="5" destOrd="0" presId="urn:microsoft.com/office/officeart/2005/8/layout/cycle5"/>
    <dgm:cxn modelId="{594AD04E-C0B4-433A-B289-25F8F39DD395}" type="presParOf" srcId="{FFD0FFA4-9CF7-4217-B5F1-DEAE7D1B9D8B}" destId="{284F71B9-3D8C-4D89-B5CB-09FB839B0759}" srcOrd="6" destOrd="0" presId="urn:microsoft.com/office/officeart/2005/8/layout/cycle5"/>
    <dgm:cxn modelId="{764C98A4-CC25-4DA2-B7EC-47D9E00A0674}" type="presParOf" srcId="{FFD0FFA4-9CF7-4217-B5F1-DEAE7D1B9D8B}" destId="{30078C86-7EC8-4461-9033-2ED3677CFC60}" srcOrd="7" destOrd="0" presId="urn:microsoft.com/office/officeart/2005/8/layout/cycle5"/>
    <dgm:cxn modelId="{C5ABA016-B592-4E47-9A12-2A57E8824DC8}" type="presParOf" srcId="{FFD0FFA4-9CF7-4217-B5F1-DEAE7D1B9D8B}" destId="{D8A87581-77FC-4910-B28E-47CF665B98ED}" srcOrd="8" destOrd="0" presId="urn:microsoft.com/office/officeart/2005/8/layout/cycle5"/>
    <dgm:cxn modelId="{956AEE10-5A5B-4A46-8ABE-FE9DC54C1298}" type="presParOf" srcId="{FFD0FFA4-9CF7-4217-B5F1-DEAE7D1B9D8B}" destId="{B2359AEF-EA86-49A1-B2F6-D16DAD62DFC0}" srcOrd="9" destOrd="0" presId="urn:microsoft.com/office/officeart/2005/8/layout/cycle5"/>
    <dgm:cxn modelId="{BB84EC28-4C70-44D3-9448-B86642BF10C3}" type="presParOf" srcId="{FFD0FFA4-9CF7-4217-B5F1-DEAE7D1B9D8B}" destId="{BB0362C4-C6A9-45F6-8191-4F060C1CCE0A}" srcOrd="10" destOrd="0" presId="urn:microsoft.com/office/officeart/2005/8/layout/cycle5"/>
    <dgm:cxn modelId="{94D3BE8F-4044-451C-A1B6-214312A18F51}" type="presParOf" srcId="{FFD0FFA4-9CF7-4217-B5F1-DEAE7D1B9D8B}" destId="{B1A4E357-1DB4-4E97-91DE-C004278F6A24}" srcOrd="11" destOrd="0" presId="urn:microsoft.com/office/officeart/2005/8/layout/cycle5"/>
    <dgm:cxn modelId="{40DE3B03-8D0D-427D-AF15-45E98AF31950}" type="presParOf" srcId="{FFD0FFA4-9CF7-4217-B5F1-DEAE7D1B9D8B}" destId="{B2420E2D-7E9B-42B5-A543-EC9468B5B0A7}" srcOrd="12" destOrd="0" presId="urn:microsoft.com/office/officeart/2005/8/layout/cycle5"/>
    <dgm:cxn modelId="{3A93863D-EB20-4B84-AD82-F7D395B5164F}" type="presParOf" srcId="{FFD0FFA4-9CF7-4217-B5F1-DEAE7D1B9D8B}" destId="{940C5BF7-7494-4227-A3CA-A42E995284A3}" srcOrd="13" destOrd="0" presId="urn:microsoft.com/office/officeart/2005/8/layout/cycle5"/>
    <dgm:cxn modelId="{0B6A149F-187E-4911-B4A6-DA76E16CF1D8}" type="presParOf" srcId="{FFD0FFA4-9CF7-4217-B5F1-DEAE7D1B9D8B}" destId="{97B05B9B-31EF-4BDB-9730-BFAD547BEE86}" srcOrd="14" destOrd="0" presId="urn:microsoft.com/office/officeart/2005/8/layout/cycle5"/>
    <dgm:cxn modelId="{EA944BB0-288A-4CC5-A56B-4BA6F730197D}" type="presParOf" srcId="{FFD0FFA4-9CF7-4217-B5F1-DEAE7D1B9D8B}" destId="{E6D1EF8B-444A-4D23-9BD3-4B26EAED862B}" srcOrd="15" destOrd="0" presId="urn:microsoft.com/office/officeart/2005/8/layout/cycle5"/>
    <dgm:cxn modelId="{FB7B7750-642C-491D-9F8C-D4F3042274FB}" type="presParOf" srcId="{FFD0FFA4-9CF7-4217-B5F1-DEAE7D1B9D8B}" destId="{1ABBCB01-B5AF-4DD6-92E0-2914A2B23873}" srcOrd="16" destOrd="0" presId="urn:microsoft.com/office/officeart/2005/8/layout/cycle5"/>
    <dgm:cxn modelId="{65C05DDE-A538-4EAB-AC0B-76EB67CEFE7C}" type="presParOf" srcId="{FFD0FFA4-9CF7-4217-B5F1-DEAE7D1B9D8B}" destId="{26E7E09D-5CBE-4F8C-9A1F-EC07B03B4F13}" srcOrd="17" destOrd="0" presId="urn:microsoft.com/office/officeart/2005/8/layout/cycle5"/>
    <dgm:cxn modelId="{1060F8AB-D865-4A6A-823C-53098A02C57E}" type="presParOf" srcId="{FFD0FFA4-9CF7-4217-B5F1-DEAE7D1B9D8B}" destId="{EE019D31-F890-41B0-944A-6C4D8D66978F}" srcOrd="18" destOrd="0" presId="urn:microsoft.com/office/officeart/2005/8/layout/cycle5"/>
    <dgm:cxn modelId="{0193AC0A-90EA-497F-AD00-97B3A27259A5}" type="presParOf" srcId="{FFD0FFA4-9CF7-4217-B5F1-DEAE7D1B9D8B}" destId="{1C2E1D72-47D9-45F4-989E-459E72F051A6}" srcOrd="19" destOrd="0" presId="urn:microsoft.com/office/officeart/2005/8/layout/cycle5"/>
    <dgm:cxn modelId="{A96A819E-2ADE-4818-8CD3-77E32D42737C}" type="presParOf" srcId="{FFD0FFA4-9CF7-4217-B5F1-DEAE7D1B9D8B}" destId="{7C7B95DE-B7A5-4AFE-9EBF-87439E4C34B1}"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BAFD93-7860-D143-9E84-7A9BA06256B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B468734A-989C-1948-8884-739775FB4087}">
      <dgm:prSet phldrT="[Texte]"/>
      <dgm:spPr>
        <a:ln>
          <a:solidFill>
            <a:schemeClr val="accent1"/>
          </a:solidFill>
        </a:ln>
      </dgm:spPr>
      <dgm:t>
        <a:bodyPr/>
        <a:lstStyle/>
        <a:p>
          <a:r>
            <a:rPr lang="fr-FR" dirty="0"/>
            <a:t>SNV</a:t>
          </a:r>
        </a:p>
      </dgm:t>
    </dgm:pt>
    <dgm:pt modelId="{21481E48-4F73-D941-AC5D-405075CE6AA8}" type="parTrans" cxnId="{FA221C68-0EE8-6C4D-AB53-D84FDAE74D3A}">
      <dgm:prSet/>
      <dgm:spPr/>
      <dgm:t>
        <a:bodyPr/>
        <a:lstStyle/>
        <a:p>
          <a:endParaRPr lang="fr-FR"/>
        </a:p>
      </dgm:t>
    </dgm:pt>
    <dgm:pt modelId="{9295B3CB-D235-674F-9B4D-C69343430EA4}" type="sibTrans" cxnId="{FA221C68-0EE8-6C4D-AB53-D84FDAE74D3A}">
      <dgm:prSet/>
      <dgm:spPr/>
      <dgm:t>
        <a:bodyPr/>
        <a:lstStyle/>
        <a:p>
          <a:endParaRPr lang="fr-FR"/>
        </a:p>
      </dgm:t>
    </dgm:pt>
    <dgm:pt modelId="{D8027DF8-F28E-CC4D-A8C3-A79D45B077F3}">
      <dgm:prSet phldrT="[Texte]"/>
      <dgm:spPr>
        <a:solidFill>
          <a:schemeClr val="accent2"/>
        </a:solidFill>
        <a:ln>
          <a:solidFill>
            <a:schemeClr val="accent2"/>
          </a:solidFill>
        </a:ln>
      </dgm:spPr>
      <dgm:t>
        <a:bodyPr/>
        <a:lstStyle/>
        <a:p>
          <a:r>
            <a:rPr lang="fr-FR" dirty="0"/>
            <a:t>INDELS &lt; 50bp</a:t>
          </a:r>
        </a:p>
      </dgm:t>
    </dgm:pt>
    <dgm:pt modelId="{CC3BB5A9-7A72-9C4C-87F2-0A9EB14C32F1}" type="parTrans" cxnId="{59B21047-A4A2-1643-980B-D72B74242CE0}">
      <dgm:prSet/>
      <dgm:spPr/>
      <dgm:t>
        <a:bodyPr/>
        <a:lstStyle/>
        <a:p>
          <a:endParaRPr lang="fr-FR"/>
        </a:p>
      </dgm:t>
    </dgm:pt>
    <dgm:pt modelId="{113E3B1E-99C1-6142-A31F-123EA1650998}" type="sibTrans" cxnId="{59B21047-A4A2-1643-980B-D72B74242CE0}">
      <dgm:prSet/>
      <dgm:spPr/>
      <dgm:t>
        <a:bodyPr/>
        <a:lstStyle/>
        <a:p>
          <a:endParaRPr lang="fr-FR"/>
        </a:p>
      </dgm:t>
    </dgm:pt>
    <dgm:pt modelId="{85A7DE5B-2C8E-DF47-A18C-7DF4AC9215C0}">
      <dgm:prSet phldrT="[Texte]"/>
      <dgm:spPr>
        <a:solidFill>
          <a:schemeClr val="accent6"/>
        </a:solidFill>
        <a:ln>
          <a:solidFill>
            <a:schemeClr val="accent6"/>
          </a:solidFill>
        </a:ln>
      </dgm:spPr>
      <dgm:t>
        <a:bodyPr/>
        <a:lstStyle/>
        <a:p>
          <a:r>
            <a:rPr lang="fr-FR" dirty="0"/>
            <a:t>CNV &gt; 2kb</a:t>
          </a:r>
        </a:p>
      </dgm:t>
    </dgm:pt>
    <dgm:pt modelId="{22359218-F80D-D64B-9598-6B7E654D986A}" type="parTrans" cxnId="{53BBB99A-5B11-B444-A87B-AEBBC140E7FE}">
      <dgm:prSet/>
      <dgm:spPr/>
      <dgm:t>
        <a:bodyPr/>
        <a:lstStyle/>
        <a:p>
          <a:endParaRPr lang="fr-FR"/>
        </a:p>
      </dgm:t>
    </dgm:pt>
    <dgm:pt modelId="{949B2E39-79D0-D54E-8A38-73EAC3402540}" type="sibTrans" cxnId="{53BBB99A-5B11-B444-A87B-AEBBC140E7FE}">
      <dgm:prSet/>
      <dgm:spPr/>
      <dgm:t>
        <a:bodyPr/>
        <a:lstStyle/>
        <a:p>
          <a:endParaRPr lang="fr-FR"/>
        </a:p>
      </dgm:t>
    </dgm:pt>
    <dgm:pt modelId="{30E4FDC0-0D1E-234A-801F-B7B783BEE373}" type="pres">
      <dgm:prSet presAssocID="{AFBAFD93-7860-D143-9E84-7A9BA06256B4}" presName="Name0" presStyleCnt="0">
        <dgm:presLayoutVars>
          <dgm:chMax val="7"/>
          <dgm:chPref val="7"/>
          <dgm:dir/>
        </dgm:presLayoutVars>
      </dgm:prSet>
      <dgm:spPr/>
      <dgm:t>
        <a:bodyPr/>
        <a:lstStyle/>
        <a:p>
          <a:endParaRPr lang="fr-FR"/>
        </a:p>
      </dgm:t>
    </dgm:pt>
    <dgm:pt modelId="{25E31C7D-E6F2-9745-9D4D-A649947008B9}" type="pres">
      <dgm:prSet presAssocID="{AFBAFD93-7860-D143-9E84-7A9BA06256B4}" presName="Name1" presStyleCnt="0"/>
      <dgm:spPr/>
    </dgm:pt>
    <dgm:pt modelId="{55AE7D8F-5951-6340-B55D-24E11C213675}" type="pres">
      <dgm:prSet presAssocID="{AFBAFD93-7860-D143-9E84-7A9BA06256B4}" presName="cycle" presStyleCnt="0"/>
      <dgm:spPr/>
    </dgm:pt>
    <dgm:pt modelId="{00FB6999-D53F-8947-B5F2-53EFE1C65AE8}" type="pres">
      <dgm:prSet presAssocID="{AFBAFD93-7860-D143-9E84-7A9BA06256B4}" presName="srcNode" presStyleLbl="node1" presStyleIdx="0" presStyleCnt="3"/>
      <dgm:spPr/>
    </dgm:pt>
    <dgm:pt modelId="{95C5D13A-13A0-AF42-B259-8EC2E5490E7D}" type="pres">
      <dgm:prSet presAssocID="{AFBAFD93-7860-D143-9E84-7A9BA06256B4}" presName="conn" presStyleLbl="parChTrans1D2" presStyleIdx="0" presStyleCnt="1"/>
      <dgm:spPr/>
      <dgm:t>
        <a:bodyPr/>
        <a:lstStyle/>
        <a:p>
          <a:endParaRPr lang="fr-FR"/>
        </a:p>
      </dgm:t>
    </dgm:pt>
    <dgm:pt modelId="{607D876C-9E3C-E14D-ACB0-CDA4ED47E808}" type="pres">
      <dgm:prSet presAssocID="{AFBAFD93-7860-D143-9E84-7A9BA06256B4}" presName="extraNode" presStyleLbl="node1" presStyleIdx="0" presStyleCnt="3"/>
      <dgm:spPr/>
    </dgm:pt>
    <dgm:pt modelId="{9B13DF09-9542-FF41-83AC-F3CAA5DD247E}" type="pres">
      <dgm:prSet presAssocID="{AFBAFD93-7860-D143-9E84-7A9BA06256B4}" presName="dstNode" presStyleLbl="node1" presStyleIdx="0" presStyleCnt="3"/>
      <dgm:spPr/>
    </dgm:pt>
    <dgm:pt modelId="{79DA7A06-626A-2C4F-A196-753B48DE3B02}" type="pres">
      <dgm:prSet presAssocID="{B468734A-989C-1948-8884-739775FB4087}" presName="text_1" presStyleLbl="node1" presStyleIdx="0" presStyleCnt="3">
        <dgm:presLayoutVars>
          <dgm:bulletEnabled val="1"/>
        </dgm:presLayoutVars>
      </dgm:prSet>
      <dgm:spPr/>
      <dgm:t>
        <a:bodyPr/>
        <a:lstStyle/>
        <a:p>
          <a:endParaRPr lang="fr-FR"/>
        </a:p>
      </dgm:t>
    </dgm:pt>
    <dgm:pt modelId="{3E196A74-37EA-CC4F-AFD7-BC4F0F27FC8D}" type="pres">
      <dgm:prSet presAssocID="{B468734A-989C-1948-8884-739775FB4087}" presName="accent_1" presStyleCnt="0"/>
      <dgm:spPr/>
    </dgm:pt>
    <dgm:pt modelId="{DFE0F0F6-E655-1148-92B6-630882F2B426}" type="pres">
      <dgm:prSet presAssocID="{B468734A-989C-1948-8884-739775FB4087}" presName="accentRepeatNode" presStyleLbl="solidFgAcc1" presStyleIdx="0" presStyleCnt="3"/>
      <dgm:spPr/>
    </dgm:pt>
    <dgm:pt modelId="{CA2C1B18-EEFF-A347-B7A1-3715F8CB7C80}" type="pres">
      <dgm:prSet presAssocID="{D8027DF8-F28E-CC4D-A8C3-A79D45B077F3}" presName="text_2" presStyleLbl="node1" presStyleIdx="1" presStyleCnt="3">
        <dgm:presLayoutVars>
          <dgm:bulletEnabled val="1"/>
        </dgm:presLayoutVars>
      </dgm:prSet>
      <dgm:spPr/>
      <dgm:t>
        <a:bodyPr/>
        <a:lstStyle/>
        <a:p>
          <a:endParaRPr lang="fr-FR"/>
        </a:p>
      </dgm:t>
    </dgm:pt>
    <dgm:pt modelId="{B33EF108-25A4-9046-93C9-B0A5EC70EFA2}" type="pres">
      <dgm:prSet presAssocID="{D8027DF8-F28E-CC4D-A8C3-A79D45B077F3}" presName="accent_2" presStyleCnt="0"/>
      <dgm:spPr/>
    </dgm:pt>
    <dgm:pt modelId="{F6E7A6C5-1652-D84C-9B3B-1AB7806B5A45}" type="pres">
      <dgm:prSet presAssocID="{D8027DF8-F28E-CC4D-A8C3-A79D45B077F3}" presName="accentRepeatNode" presStyleLbl="solidFgAcc1" presStyleIdx="1" presStyleCnt="3"/>
      <dgm:spPr/>
    </dgm:pt>
    <dgm:pt modelId="{32927CB8-C702-5445-B2A4-3675FCA6D030}" type="pres">
      <dgm:prSet presAssocID="{85A7DE5B-2C8E-DF47-A18C-7DF4AC9215C0}" presName="text_3" presStyleLbl="node1" presStyleIdx="2" presStyleCnt="3">
        <dgm:presLayoutVars>
          <dgm:bulletEnabled val="1"/>
        </dgm:presLayoutVars>
      </dgm:prSet>
      <dgm:spPr/>
      <dgm:t>
        <a:bodyPr/>
        <a:lstStyle/>
        <a:p>
          <a:endParaRPr lang="fr-FR"/>
        </a:p>
      </dgm:t>
    </dgm:pt>
    <dgm:pt modelId="{34B78E40-A1B7-1241-A0A1-8C4C80B82BE8}" type="pres">
      <dgm:prSet presAssocID="{85A7DE5B-2C8E-DF47-A18C-7DF4AC9215C0}" presName="accent_3" presStyleCnt="0"/>
      <dgm:spPr/>
    </dgm:pt>
    <dgm:pt modelId="{AE9A399E-2E4B-3F4F-9B73-6088E1535448}" type="pres">
      <dgm:prSet presAssocID="{85A7DE5B-2C8E-DF47-A18C-7DF4AC9215C0}" presName="accentRepeatNode" presStyleLbl="solidFgAcc1" presStyleIdx="2" presStyleCnt="3"/>
      <dgm:spPr/>
    </dgm:pt>
  </dgm:ptLst>
  <dgm:cxnLst>
    <dgm:cxn modelId="{8F182FA8-2029-7343-B19D-2BFF1268249B}" type="presOf" srcId="{AFBAFD93-7860-D143-9E84-7A9BA06256B4}" destId="{30E4FDC0-0D1E-234A-801F-B7B783BEE373}" srcOrd="0" destOrd="0" presId="urn:microsoft.com/office/officeart/2008/layout/VerticalCurvedList"/>
    <dgm:cxn modelId="{B31F91C3-8FBA-B340-A955-FFE6D65813E3}" type="presOf" srcId="{D8027DF8-F28E-CC4D-A8C3-A79D45B077F3}" destId="{CA2C1B18-EEFF-A347-B7A1-3715F8CB7C80}" srcOrd="0" destOrd="0" presId="urn:microsoft.com/office/officeart/2008/layout/VerticalCurvedList"/>
    <dgm:cxn modelId="{E4BD6D6A-64B4-3E41-90F3-F914BE95EB9F}" type="presOf" srcId="{85A7DE5B-2C8E-DF47-A18C-7DF4AC9215C0}" destId="{32927CB8-C702-5445-B2A4-3675FCA6D030}" srcOrd="0" destOrd="0" presId="urn:microsoft.com/office/officeart/2008/layout/VerticalCurvedList"/>
    <dgm:cxn modelId="{CBEFD683-4C59-DA40-AFF7-4E0B0E730D80}" type="presOf" srcId="{B468734A-989C-1948-8884-739775FB4087}" destId="{79DA7A06-626A-2C4F-A196-753B48DE3B02}" srcOrd="0" destOrd="0" presId="urn:microsoft.com/office/officeart/2008/layout/VerticalCurvedList"/>
    <dgm:cxn modelId="{2DE7772C-F2A3-5940-9BC1-3F047C191C25}" type="presOf" srcId="{9295B3CB-D235-674F-9B4D-C69343430EA4}" destId="{95C5D13A-13A0-AF42-B259-8EC2E5490E7D}" srcOrd="0" destOrd="0" presId="urn:microsoft.com/office/officeart/2008/layout/VerticalCurvedList"/>
    <dgm:cxn modelId="{FA221C68-0EE8-6C4D-AB53-D84FDAE74D3A}" srcId="{AFBAFD93-7860-D143-9E84-7A9BA06256B4}" destId="{B468734A-989C-1948-8884-739775FB4087}" srcOrd="0" destOrd="0" parTransId="{21481E48-4F73-D941-AC5D-405075CE6AA8}" sibTransId="{9295B3CB-D235-674F-9B4D-C69343430EA4}"/>
    <dgm:cxn modelId="{59B21047-A4A2-1643-980B-D72B74242CE0}" srcId="{AFBAFD93-7860-D143-9E84-7A9BA06256B4}" destId="{D8027DF8-F28E-CC4D-A8C3-A79D45B077F3}" srcOrd="1" destOrd="0" parTransId="{CC3BB5A9-7A72-9C4C-87F2-0A9EB14C32F1}" sibTransId="{113E3B1E-99C1-6142-A31F-123EA1650998}"/>
    <dgm:cxn modelId="{53BBB99A-5B11-B444-A87B-AEBBC140E7FE}" srcId="{AFBAFD93-7860-D143-9E84-7A9BA06256B4}" destId="{85A7DE5B-2C8E-DF47-A18C-7DF4AC9215C0}" srcOrd="2" destOrd="0" parTransId="{22359218-F80D-D64B-9598-6B7E654D986A}" sibTransId="{949B2E39-79D0-D54E-8A38-73EAC3402540}"/>
    <dgm:cxn modelId="{64FEF182-327B-5C4C-9FDC-1DEA318689C7}" type="presParOf" srcId="{30E4FDC0-0D1E-234A-801F-B7B783BEE373}" destId="{25E31C7D-E6F2-9745-9D4D-A649947008B9}" srcOrd="0" destOrd="0" presId="urn:microsoft.com/office/officeart/2008/layout/VerticalCurvedList"/>
    <dgm:cxn modelId="{94C551FC-3B6B-B44F-BC33-85E4A06C4F0A}" type="presParOf" srcId="{25E31C7D-E6F2-9745-9D4D-A649947008B9}" destId="{55AE7D8F-5951-6340-B55D-24E11C213675}" srcOrd="0" destOrd="0" presId="urn:microsoft.com/office/officeart/2008/layout/VerticalCurvedList"/>
    <dgm:cxn modelId="{F901C4E7-26D3-F646-877B-10CF8DB1FD2D}" type="presParOf" srcId="{55AE7D8F-5951-6340-B55D-24E11C213675}" destId="{00FB6999-D53F-8947-B5F2-53EFE1C65AE8}" srcOrd="0" destOrd="0" presId="urn:microsoft.com/office/officeart/2008/layout/VerticalCurvedList"/>
    <dgm:cxn modelId="{8916F03C-578F-524A-B30D-8BCDFAC6BA5C}" type="presParOf" srcId="{55AE7D8F-5951-6340-B55D-24E11C213675}" destId="{95C5D13A-13A0-AF42-B259-8EC2E5490E7D}" srcOrd="1" destOrd="0" presId="urn:microsoft.com/office/officeart/2008/layout/VerticalCurvedList"/>
    <dgm:cxn modelId="{16EB82B2-A98D-8349-BE6E-4F8BADB6FA16}" type="presParOf" srcId="{55AE7D8F-5951-6340-B55D-24E11C213675}" destId="{607D876C-9E3C-E14D-ACB0-CDA4ED47E808}" srcOrd="2" destOrd="0" presId="urn:microsoft.com/office/officeart/2008/layout/VerticalCurvedList"/>
    <dgm:cxn modelId="{EF88CDEF-65EE-0C4C-9824-D1F4CD8AB9FE}" type="presParOf" srcId="{55AE7D8F-5951-6340-B55D-24E11C213675}" destId="{9B13DF09-9542-FF41-83AC-F3CAA5DD247E}" srcOrd="3" destOrd="0" presId="urn:microsoft.com/office/officeart/2008/layout/VerticalCurvedList"/>
    <dgm:cxn modelId="{0F5ED646-98B4-B445-8560-1E65C00AC776}" type="presParOf" srcId="{25E31C7D-E6F2-9745-9D4D-A649947008B9}" destId="{79DA7A06-626A-2C4F-A196-753B48DE3B02}" srcOrd="1" destOrd="0" presId="urn:microsoft.com/office/officeart/2008/layout/VerticalCurvedList"/>
    <dgm:cxn modelId="{2EC5C72E-04B2-8945-B0E7-D4F1489239BB}" type="presParOf" srcId="{25E31C7D-E6F2-9745-9D4D-A649947008B9}" destId="{3E196A74-37EA-CC4F-AFD7-BC4F0F27FC8D}" srcOrd="2" destOrd="0" presId="urn:microsoft.com/office/officeart/2008/layout/VerticalCurvedList"/>
    <dgm:cxn modelId="{82AC95C0-EA7A-F64A-B7FB-2229DDDAAEBE}" type="presParOf" srcId="{3E196A74-37EA-CC4F-AFD7-BC4F0F27FC8D}" destId="{DFE0F0F6-E655-1148-92B6-630882F2B426}" srcOrd="0" destOrd="0" presId="urn:microsoft.com/office/officeart/2008/layout/VerticalCurvedList"/>
    <dgm:cxn modelId="{577D33A0-7752-6540-96FC-CF23B99A01D9}" type="presParOf" srcId="{25E31C7D-E6F2-9745-9D4D-A649947008B9}" destId="{CA2C1B18-EEFF-A347-B7A1-3715F8CB7C80}" srcOrd="3" destOrd="0" presId="urn:microsoft.com/office/officeart/2008/layout/VerticalCurvedList"/>
    <dgm:cxn modelId="{B4936F2F-0A62-2C4B-9E7F-761BB23E483D}" type="presParOf" srcId="{25E31C7D-E6F2-9745-9D4D-A649947008B9}" destId="{B33EF108-25A4-9046-93C9-B0A5EC70EFA2}" srcOrd="4" destOrd="0" presId="urn:microsoft.com/office/officeart/2008/layout/VerticalCurvedList"/>
    <dgm:cxn modelId="{0F49A6C2-BDF8-4349-A16D-9847DCA5B175}" type="presParOf" srcId="{B33EF108-25A4-9046-93C9-B0A5EC70EFA2}" destId="{F6E7A6C5-1652-D84C-9B3B-1AB7806B5A45}" srcOrd="0" destOrd="0" presId="urn:microsoft.com/office/officeart/2008/layout/VerticalCurvedList"/>
    <dgm:cxn modelId="{50923659-EDC3-1D44-B6AB-CAC97F1EC004}" type="presParOf" srcId="{25E31C7D-E6F2-9745-9D4D-A649947008B9}" destId="{32927CB8-C702-5445-B2A4-3675FCA6D030}" srcOrd="5" destOrd="0" presId="urn:microsoft.com/office/officeart/2008/layout/VerticalCurvedList"/>
    <dgm:cxn modelId="{5352660C-A8FF-E04C-83ED-1E4836CFCDC9}" type="presParOf" srcId="{25E31C7D-E6F2-9745-9D4D-A649947008B9}" destId="{34B78E40-A1B7-1241-A0A1-8C4C80B82BE8}" srcOrd="6" destOrd="0" presId="urn:microsoft.com/office/officeart/2008/layout/VerticalCurvedList"/>
    <dgm:cxn modelId="{EF5C9664-D368-3A45-9C31-23D81E34135D}" type="presParOf" srcId="{34B78E40-A1B7-1241-A0A1-8C4C80B82BE8}" destId="{AE9A399E-2E4B-3F4F-9B73-6088E153544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BAFD93-7860-D143-9E84-7A9BA06256B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B468734A-989C-1948-8884-739775FB4087}">
      <dgm:prSet phldrT="[Texte]"/>
      <dgm:spPr>
        <a:ln>
          <a:solidFill>
            <a:schemeClr val="accent1"/>
          </a:solidFill>
        </a:ln>
      </dgm:spPr>
      <dgm:t>
        <a:bodyPr/>
        <a:lstStyle/>
        <a:p>
          <a:r>
            <a:rPr lang="fr-FR" dirty="0"/>
            <a:t>SNV</a:t>
          </a:r>
        </a:p>
      </dgm:t>
    </dgm:pt>
    <dgm:pt modelId="{21481E48-4F73-D941-AC5D-405075CE6AA8}" type="parTrans" cxnId="{FA221C68-0EE8-6C4D-AB53-D84FDAE74D3A}">
      <dgm:prSet/>
      <dgm:spPr/>
      <dgm:t>
        <a:bodyPr/>
        <a:lstStyle/>
        <a:p>
          <a:endParaRPr lang="fr-FR"/>
        </a:p>
      </dgm:t>
    </dgm:pt>
    <dgm:pt modelId="{9295B3CB-D235-674F-9B4D-C69343430EA4}" type="sibTrans" cxnId="{FA221C68-0EE8-6C4D-AB53-D84FDAE74D3A}">
      <dgm:prSet/>
      <dgm:spPr/>
      <dgm:t>
        <a:bodyPr/>
        <a:lstStyle/>
        <a:p>
          <a:endParaRPr lang="fr-FR"/>
        </a:p>
      </dgm:t>
    </dgm:pt>
    <dgm:pt modelId="{D8027DF8-F28E-CC4D-A8C3-A79D45B077F3}">
      <dgm:prSet phldrT="[Texte]"/>
      <dgm:spPr>
        <a:solidFill>
          <a:schemeClr val="accent2"/>
        </a:solidFill>
        <a:ln>
          <a:solidFill>
            <a:schemeClr val="accent2"/>
          </a:solidFill>
        </a:ln>
      </dgm:spPr>
      <dgm:t>
        <a:bodyPr/>
        <a:lstStyle/>
        <a:p>
          <a:r>
            <a:rPr lang="fr-FR" dirty="0"/>
            <a:t>INDELS &lt; 50bp</a:t>
          </a:r>
        </a:p>
      </dgm:t>
    </dgm:pt>
    <dgm:pt modelId="{CC3BB5A9-7A72-9C4C-87F2-0A9EB14C32F1}" type="parTrans" cxnId="{59B21047-A4A2-1643-980B-D72B74242CE0}">
      <dgm:prSet/>
      <dgm:spPr/>
      <dgm:t>
        <a:bodyPr/>
        <a:lstStyle/>
        <a:p>
          <a:endParaRPr lang="fr-FR"/>
        </a:p>
      </dgm:t>
    </dgm:pt>
    <dgm:pt modelId="{113E3B1E-99C1-6142-A31F-123EA1650998}" type="sibTrans" cxnId="{59B21047-A4A2-1643-980B-D72B74242CE0}">
      <dgm:prSet/>
      <dgm:spPr/>
      <dgm:t>
        <a:bodyPr/>
        <a:lstStyle/>
        <a:p>
          <a:endParaRPr lang="fr-FR"/>
        </a:p>
      </dgm:t>
    </dgm:pt>
    <dgm:pt modelId="{85A7DE5B-2C8E-DF47-A18C-7DF4AC9215C0}">
      <dgm:prSet phldrT="[Texte]"/>
      <dgm:spPr>
        <a:solidFill>
          <a:schemeClr val="accent6"/>
        </a:solidFill>
        <a:ln>
          <a:solidFill>
            <a:schemeClr val="accent6"/>
          </a:solidFill>
        </a:ln>
      </dgm:spPr>
      <dgm:t>
        <a:bodyPr/>
        <a:lstStyle/>
        <a:p>
          <a:r>
            <a:rPr lang="fr-FR" dirty="0"/>
            <a:t>CNV</a:t>
          </a:r>
        </a:p>
      </dgm:t>
    </dgm:pt>
    <dgm:pt modelId="{22359218-F80D-D64B-9598-6B7E654D986A}" type="parTrans" cxnId="{53BBB99A-5B11-B444-A87B-AEBBC140E7FE}">
      <dgm:prSet/>
      <dgm:spPr/>
      <dgm:t>
        <a:bodyPr/>
        <a:lstStyle/>
        <a:p>
          <a:endParaRPr lang="fr-FR"/>
        </a:p>
      </dgm:t>
    </dgm:pt>
    <dgm:pt modelId="{949B2E39-79D0-D54E-8A38-73EAC3402540}" type="sibTrans" cxnId="{53BBB99A-5B11-B444-A87B-AEBBC140E7FE}">
      <dgm:prSet/>
      <dgm:spPr/>
      <dgm:t>
        <a:bodyPr/>
        <a:lstStyle/>
        <a:p>
          <a:endParaRPr lang="fr-FR"/>
        </a:p>
      </dgm:t>
    </dgm:pt>
    <dgm:pt modelId="{3F2C2F75-4E84-814B-9286-B061EE249A64}">
      <dgm:prSet/>
      <dgm:spPr>
        <a:solidFill>
          <a:srgbClr val="C22B5C"/>
        </a:solidFill>
        <a:ln>
          <a:solidFill>
            <a:srgbClr val="C22B5C"/>
          </a:solidFill>
        </a:ln>
      </dgm:spPr>
      <dgm:t>
        <a:bodyPr/>
        <a:lstStyle/>
        <a:p>
          <a:r>
            <a:rPr lang="fr-FR" dirty="0"/>
            <a:t>Fusion</a:t>
          </a:r>
        </a:p>
      </dgm:t>
    </dgm:pt>
    <dgm:pt modelId="{35FF1E6D-6134-E04E-A47F-C5D36AE3E200}" type="parTrans" cxnId="{624AD150-722B-5940-A60D-61DBBE62D015}">
      <dgm:prSet/>
      <dgm:spPr/>
      <dgm:t>
        <a:bodyPr/>
        <a:lstStyle/>
        <a:p>
          <a:endParaRPr lang="fr-FR"/>
        </a:p>
      </dgm:t>
    </dgm:pt>
    <dgm:pt modelId="{4C11781A-91C2-7048-8B3D-CDF8620F267B}" type="sibTrans" cxnId="{624AD150-722B-5940-A60D-61DBBE62D015}">
      <dgm:prSet/>
      <dgm:spPr/>
      <dgm:t>
        <a:bodyPr/>
        <a:lstStyle/>
        <a:p>
          <a:endParaRPr lang="fr-FR"/>
        </a:p>
      </dgm:t>
    </dgm:pt>
    <dgm:pt modelId="{D35D38DA-A9B1-D444-9678-EB0CE9A918E7}">
      <dgm:prSet/>
      <dgm:spPr>
        <a:solidFill>
          <a:srgbClr val="179CA0"/>
        </a:solidFill>
        <a:ln>
          <a:solidFill>
            <a:srgbClr val="179CA0"/>
          </a:solidFill>
        </a:ln>
      </dgm:spPr>
      <dgm:t>
        <a:bodyPr/>
        <a:lstStyle/>
        <a:p>
          <a:r>
            <a:rPr lang="fr-FR" dirty="0"/>
            <a:t>TMB</a:t>
          </a:r>
        </a:p>
      </dgm:t>
    </dgm:pt>
    <dgm:pt modelId="{3E7CF57A-C26B-AC40-8D8E-8EA6E238DA7C}" type="parTrans" cxnId="{0CC30628-0303-AF40-9689-4FA52766F5C4}">
      <dgm:prSet/>
      <dgm:spPr/>
      <dgm:t>
        <a:bodyPr/>
        <a:lstStyle/>
        <a:p>
          <a:endParaRPr lang="fr-FR"/>
        </a:p>
      </dgm:t>
    </dgm:pt>
    <dgm:pt modelId="{5A366956-D31F-CB4C-8703-3ECC1FAC2F43}" type="sibTrans" cxnId="{0CC30628-0303-AF40-9689-4FA52766F5C4}">
      <dgm:prSet/>
      <dgm:spPr/>
      <dgm:t>
        <a:bodyPr/>
        <a:lstStyle/>
        <a:p>
          <a:endParaRPr lang="fr-FR"/>
        </a:p>
      </dgm:t>
    </dgm:pt>
    <dgm:pt modelId="{31CB3878-94A8-C147-BE8E-819E5E188D4C}">
      <dgm:prSet/>
      <dgm:spPr>
        <a:solidFill>
          <a:srgbClr val="7030A0"/>
        </a:solidFill>
        <a:ln>
          <a:solidFill>
            <a:srgbClr val="7030A0"/>
          </a:solidFill>
        </a:ln>
      </dgm:spPr>
      <dgm:t>
        <a:bodyPr/>
        <a:lstStyle/>
        <a:p>
          <a:r>
            <a:rPr lang="fr-FR" dirty="0"/>
            <a:t>MSI</a:t>
          </a:r>
        </a:p>
      </dgm:t>
    </dgm:pt>
    <dgm:pt modelId="{7B6EF0AB-E135-F44B-A190-0D4B047A6334}" type="parTrans" cxnId="{ECB5B311-20D3-854B-B086-40635EA26F8D}">
      <dgm:prSet/>
      <dgm:spPr/>
      <dgm:t>
        <a:bodyPr/>
        <a:lstStyle/>
        <a:p>
          <a:endParaRPr lang="fr-FR"/>
        </a:p>
      </dgm:t>
    </dgm:pt>
    <dgm:pt modelId="{053B5C02-FEAB-974A-AC2E-680CC436C35A}" type="sibTrans" cxnId="{ECB5B311-20D3-854B-B086-40635EA26F8D}">
      <dgm:prSet/>
      <dgm:spPr/>
      <dgm:t>
        <a:bodyPr/>
        <a:lstStyle/>
        <a:p>
          <a:endParaRPr lang="fr-FR"/>
        </a:p>
      </dgm:t>
    </dgm:pt>
    <dgm:pt modelId="{1736CA85-472F-6E4F-A0E1-3ADDA2BEEEB5}">
      <dgm:prSet/>
      <dgm:spPr>
        <a:solidFill>
          <a:schemeClr val="accent4"/>
        </a:solidFill>
        <a:ln>
          <a:solidFill>
            <a:schemeClr val="accent4"/>
          </a:solidFill>
        </a:ln>
      </dgm:spPr>
      <dgm:t>
        <a:bodyPr/>
        <a:lstStyle/>
        <a:p>
          <a:r>
            <a:rPr lang="fr-FR" dirty="0"/>
            <a:t>Signatures Mutationnelles</a:t>
          </a:r>
        </a:p>
      </dgm:t>
    </dgm:pt>
    <dgm:pt modelId="{66DDA45F-61BC-654F-8161-E8EA22690A07}" type="parTrans" cxnId="{DFEBF672-0F98-F144-A35B-55277E6F9388}">
      <dgm:prSet/>
      <dgm:spPr/>
      <dgm:t>
        <a:bodyPr/>
        <a:lstStyle/>
        <a:p>
          <a:endParaRPr lang="fr-FR"/>
        </a:p>
      </dgm:t>
    </dgm:pt>
    <dgm:pt modelId="{53366084-07A5-F341-BF22-8F564F7F794C}" type="sibTrans" cxnId="{DFEBF672-0F98-F144-A35B-55277E6F9388}">
      <dgm:prSet/>
      <dgm:spPr/>
      <dgm:t>
        <a:bodyPr/>
        <a:lstStyle/>
        <a:p>
          <a:endParaRPr lang="fr-FR"/>
        </a:p>
      </dgm:t>
    </dgm:pt>
    <dgm:pt modelId="{30E4FDC0-0D1E-234A-801F-B7B783BEE373}" type="pres">
      <dgm:prSet presAssocID="{AFBAFD93-7860-D143-9E84-7A9BA06256B4}" presName="Name0" presStyleCnt="0">
        <dgm:presLayoutVars>
          <dgm:chMax val="7"/>
          <dgm:chPref val="7"/>
          <dgm:dir/>
        </dgm:presLayoutVars>
      </dgm:prSet>
      <dgm:spPr/>
      <dgm:t>
        <a:bodyPr/>
        <a:lstStyle/>
        <a:p>
          <a:endParaRPr lang="fr-FR"/>
        </a:p>
      </dgm:t>
    </dgm:pt>
    <dgm:pt modelId="{25E31C7D-E6F2-9745-9D4D-A649947008B9}" type="pres">
      <dgm:prSet presAssocID="{AFBAFD93-7860-D143-9E84-7A9BA06256B4}" presName="Name1" presStyleCnt="0"/>
      <dgm:spPr/>
    </dgm:pt>
    <dgm:pt modelId="{55AE7D8F-5951-6340-B55D-24E11C213675}" type="pres">
      <dgm:prSet presAssocID="{AFBAFD93-7860-D143-9E84-7A9BA06256B4}" presName="cycle" presStyleCnt="0"/>
      <dgm:spPr/>
    </dgm:pt>
    <dgm:pt modelId="{00FB6999-D53F-8947-B5F2-53EFE1C65AE8}" type="pres">
      <dgm:prSet presAssocID="{AFBAFD93-7860-D143-9E84-7A9BA06256B4}" presName="srcNode" presStyleLbl="node1" presStyleIdx="0" presStyleCnt="7"/>
      <dgm:spPr/>
    </dgm:pt>
    <dgm:pt modelId="{95C5D13A-13A0-AF42-B259-8EC2E5490E7D}" type="pres">
      <dgm:prSet presAssocID="{AFBAFD93-7860-D143-9E84-7A9BA06256B4}" presName="conn" presStyleLbl="parChTrans1D2" presStyleIdx="0" presStyleCnt="1"/>
      <dgm:spPr/>
      <dgm:t>
        <a:bodyPr/>
        <a:lstStyle/>
        <a:p>
          <a:endParaRPr lang="fr-FR"/>
        </a:p>
      </dgm:t>
    </dgm:pt>
    <dgm:pt modelId="{607D876C-9E3C-E14D-ACB0-CDA4ED47E808}" type="pres">
      <dgm:prSet presAssocID="{AFBAFD93-7860-D143-9E84-7A9BA06256B4}" presName="extraNode" presStyleLbl="node1" presStyleIdx="0" presStyleCnt="7"/>
      <dgm:spPr/>
    </dgm:pt>
    <dgm:pt modelId="{9B13DF09-9542-FF41-83AC-F3CAA5DD247E}" type="pres">
      <dgm:prSet presAssocID="{AFBAFD93-7860-D143-9E84-7A9BA06256B4}" presName="dstNode" presStyleLbl="node1" presStyleIdx="0" presStyleCnt="7"/>
      <dgm:spPr/>
    </dgm:pt>
    <dgm:pt modelId="{79DA7A06-626A-2C4F-A196-753B48DE3B02}" type="pres">
      <dgm:prSet presAssocID="{B468734A-989C-1948-8884-739775FB4087}" presName="text_1" presStyleLbl="node1" presStyleIdx="0" presStyleCnt="7">
        <dgm:presLayoutVars>
          <dgm:bulletEnabled val="1"/>
        </dgm:presLayoutVars>
      </dgm:prSet>
      <dgm:spPr/>
      <dgm:t>
        <a:bodyPr/>
        <a:lstStyle/>
        <a:p>
          <a:endParaRPr lang="fr-FR"/>
        </a:p>
      </dgm:t>
    </dgm:pt>
    <dgm:pt modelId="{3E196A74-37EA-CC4F-AFD7-BC4F0F27FC8D}" type="pres">
      <dgm:prSet presAssocID="{B468734A-989C-1948-8884-739775FB4087}" presName="accent_1" presStyleCnt="0"/>
      <dgm:spPr/>
    </dgm:pt>
    <dgm:pt modelId="{DFE0F0F6-E655-1148-92B6-630882F2B426}" type="pres">
      <dgm:prSet presAssocID="{B468734A-989C-1948-8884-739775FB4087}" presName="accentRepeatNode" presStyleLbl="solidFgAcc1" presStyleIdx="0" presStyleCnt="7"/>
      <dgm:spPr/>
    </dgm:pt>
    <dgm:pt modelId="{CA2C1B18-EEFF-A347-B7A1-3715F8CB7C80}" type="pres">
      <dgm:prSet presAssocID="{D8027DF8-F28E-CC4D-A8C3-A79D45B077F3}" presName="text_2" presStyleLbl="node1" presStyleIdx="1" presStyleCnt="7">
        <dgm:presLayoutVars>
          <dgm:bulletEnabled val="1"/>
        </dgm:presLayoutVars>
      </dgm:prSet>
      <dgm:spPr/>
      <dgm:t>
        <a:bodyPr/>
        <a:lstStyle/>
        <a:p>
          <a:endParaRPr lang="fr-FR"/>
        </a:p>
      </dgm:t>
    </dgm:pt>
    <dgm:pt modelId="{B33EF108-25A4-9046-93C9-B0A5EC70EFA2}" type="pres">
      <dgm:prSet presAssocID="{D8027DF8-F28E-CC4D-A8C3-A79D45B077F3}" presName="accent_2" presStyleCnt="0"/>
      <dgm:spPr/>
    </dgm:pt>
    <dgm:pt modelId="{F6E7A6C5-1652-D84C-9B3B-1AB7806B5A45}" type="pres">
      <dgm:prSet presAssocID="{D8027DF8-F28E-CC4D-A8C3-A79D45B077F3}" presName="accentRepeatNode" presStyleLbl="solidFgAcc1" presStyleIdx="1" presStyleCnt="7"/>
      <dgm:spPr/>
    </dgm:pt>
    <dgm:pt modelId="{32927CB8-C702-5445-B2A4-3675FCA6D030}" type="pres">
      <dgm:prSet presAssocID="{85A7DE5B-2C8E-DF47-A18C-7DF4AC9215C0}" presName="text_3" presStyleLbl="node1" presStyleIdx="2" presStyleCnt="7">
        <dgm:presLayoutVars>
          <dgm:bulletEnabled val="1"/>
        </dgm:presLayoutVars>
      </dgm:prSet>
      <dgm:spPr/>
      <dgm:t>
        <a:bodyPr/>
        <a:lstStyle/>
        <a:p>
          <a:endParaRPr lang="fr-FR"/>
        </a:p>
      </dgm:t>
    </dgm:pt>
    <dgm:pt modelId="{34B78E40-A1B7-1241-A0A1-8C4C80B82BE8}" type="pres">
      <dgm:prSet presAssocID="{85A7DE5B-2C8E-DF47-A18C-7DF4AC9215C0}" presName="accent_3" presStyleCnt="0"/>
      <dgm:spPr/>
    </dgm:pt>
    <dgm:pt modelId="{AE9A399E-2E4B-3F4F-9B73-6088E1535448}" type="pres">
      <dgm:prSet presAssocID="{85A7DE5B-2C8E-DF47-A18C-7DF4AC9215C0}" presName="accentRepeatNode" presStyleLbl="solidFgAcc1" presStyleIdx="2" presStyleCnt="7"/>
      <dgm:spPr/>
    </dgm:pt>
    <dgm:pt modelId="{135CEB19-FA7E-2F49-9F49-B2759E4F99D2}" type="pres">
      <dgm:prSet presAssocID="{3F2C2F75-4E84-814B-9286-B061EE249A64}" presName="text_4" presStyleLbl="node1" presStyleIdx="3" presStyleCnt="7">
        <dgm:presLayoutVars>
          <dgm:bulletEnabled val="1"/>
        </dgm:presLayoutVars>
      </dgm:prSet>
      <dgm:spPr/>
      <dgm:t>
        <a:bodyPr/>
        <a:lstStyle/>
        <a:p>
          <a:endParaRPr lang="fr-FR"/>
        </a:p>
      </dgm:t>
    </dgm:pt>
    <dgm:pt modelId="{DF016F54-F5AA-7048-A474-C61BFA24F0DA}" type="pres">
      <dgm:prSet presAssocID="{3F2C2F75-4E84-814B-9286-B061EE249A64}" presName="accent_4" presStyleCnt="0"/>
      <dgm:spPr/>
    </dgm:pt>
    <dgm:pt modelId="{E65F1CEB-EE73-AA4E-914D-F2D00DCB90B8}" type="pres">
      <dgm:prSet presAssocID="{3F2C2F75-4E84-814B-9286-B061EE249A64}" presName="accentRepeatNode" presStyleLbl="solidFgAcc1" presStyleIdx="3" presStyleCnt="7"/>
      <dgm:spPr/>
    </dgm:pt>
    <dgm:pt modelId="{A65DCF38-6100-3440-AE07-94637E128259}" type="pres">
      <dgm:prSet presAssocID="{D35D38DA-A9B1-D444-9678-EB0CE9A918E7}" presName="text_5" presStyleLbl="node1" presStyleIdx="4" presStyleCnt="7">
        <dgm:presLayoutVars>
          <dgm:bulletEnabled val="1"/>
        </dgm:presLayoutVars>
      </dgm:prSet>
      <dgm:spPr/>
      <dgm:t>
        <a:bodyPr/>
        <a:lstStyle/>
        <a:p>
          <a:endParaRPr lang="fr-FR"/>
        </a:p>
      </dgm:t>
    </dgm:pt>
    <dgm:pt modelId="{48E41A84-E36A-0349-A782-2856CBA59732}" type="pres">
      <dgm:prSet presAssocID="{D35D38DA-A9B1-D444-9678-EB0CE9A918E7}" presName="accent_5" presStyleCnt="0"/>
      <dgm:spPr/>
    </dgm:pt>
    <dgm:pt modelId="{83948B0E-98DA-804E-A5DD-60B31320418C}" type="pres">
      <dgm:prSet presAssocID="{D35D38DA-A9B1-D444-9678-EB0CE9A918E7}" presName="accentRepeatNode" presStyleLbl="solidFgAcc1" presStyleIdx="4" presStyleCnt="7"/>
      <dgm:spPr/>
    </dgm:pt>
    <dgm:pt modelId="{2BA1D4C0-B392-BB46-A619-589AFC2AAA3F}" type="pres">
      <dgm:prSet presAssocID="{31CB3878-94A8-C147-BE8E-819E5E188D4C}" presName="text_6" presStyleLbl="node1" presStyleIdx="5" presStyleCnt="7">
        <dgm:presLayoutVars>
          <dgm:bulletEnabled val="1"/>
        </dgm:presLayoutVars>
      </dgm:prSet>
      <dgm:spPr/>
      <dgm:t>
        <a:bodyPr/>
        <a:lstStyle/>
        <a:p>
          <a:endParaRPr lang="fr-FR"/>
        </a:p>
      </dgm:t>
    </dgm:pt>
    <dgm:pt modelId="{A524D7AD-2673-9A4A-8F87-7F9C7DC0E687}" type="pres">
      <dgm:prSet presAssocID="{31CB3878-94A8-C147-BE8E-819E5E188D4C}" presName="accent_6" presStyleCnt="0"/>
      <dgm:spPr/>
    </dgm:pt>
    <dgm:pt modelId="{AEA893EE-02DC-AC4B-B4DD-0F323C3852AF}" type="pres">
      <dgm:prSet presAssocID="{31CB3878-94A8-C147-BE8E-819E5E188D4C}" presName="accentRepeatNode" presStyleLbl="solidFgAcc1" presStyleIdx="5" presStyleCnt="7"/>
      <dgm:spPr/>
    </dgm:pt>
    <dgm:pt modelId="{368FD4EB-929B-6142-86AD-E65D42DA50C1}" type="pres">
      <dgm:prSet presAssocID="{1736CA85-472F-6E4F-A0E1-3ADDA2BEEEB5}" presName="text_7" presStyleLbl="node1" presStyleIdx="6" presStyleCnt="7">
        <dgm:presLayoutVars>
          <dgm:bulletEnabled val="1"/>
        </dgm:presLayoutVars>
      </dgm:prSet>
      <dgm:spPr/>
      <dgm:t>
        <a:bodyPr/>
        <a:lstStyle/>
        <a:p>
          <a:endParaRPr lang="fr-FR"/>
        </a:p>
      </dgm:t>
    </dgm:pt>
    <dgm:pt modelId="{2E983640-2461-0D4C-ABB7-73E24169C78F}" type="pres">
      <dgm:prSet presAssocID="{1736CA85-472F-6E4F-A0E1-3ADDA2BEEEB5}" presName="accent_7" presStyleCnt="0"/>
      <dgm:spPr/>
    </dgm:pt>
    <dgm:pt modelId="{7C0A2118-40F9-CE4D-8486-D41E8600B780}" type="pres">
      <dgm:prSet presAssocID="{1736CA85-472F-6E4F-A0E1-3ADDA2BEEEB5}" presName="accentRepeatNode" presStyleLbl="solidFgAcc1" presStyleIdx="6" presStyleCnt="7"/>
      <dgm:spPr/>
    </dgm:pt>
  </dgm:ptLst>
  <dgm:cxnLst>
    <dgm:cxn modelId="{ECB5B311-20D3-854B-B086-40635EA26F8D}" srcId="{AFBAFD93-7860-D143-9E84-7A9BA06256B4}" destId="{31CB3878-94A8-C147-BE8E-819E5E188D4C}" srcOrd="5" destOrd="0" parTransId="{7B6EF0AB-E135-F44B-A190-0D4B047A6334}" sibTransId="{053B5C02-FEAB-974A-AC2E-680CC436C35A}"/>
    <dgm:cxn modelId="{FA221C68-0EE8-6C4D-AB53-D84FDAE74D3A}" srcId="{AFBAFD93-7860-D143-9E84-7A9BA06256B4}" destId="{B468734A-989C-1948-8884-739775FB4087}" srcOrd="0" destOrd="0" parTransId="{21481E48-4F73-D941-AC5D-405075CE6AA8}" sibTransId="{9295B3CB-D235-674F-9B4D-C69343430EA4}"/>
    <dgm:cxn modelId="{AE6D4719-75F5-CC45-9C4F-5310977E6755}" type="presOf" srcId="{1736CA85-472F-6E4F-A0E1-3ADDA2BEEEB5}" destId="{368FD4EB-929B-6142-86AD-E65D42DA50C1}" srcOrd="0" destOrd="0" presId="urn:microsoft.com/office/officeart/2008/layout/VerticalCurvedList"/>
    <dgm:cxn modelId="{B31F91C3-8FBA-B340-A955-FFE6D65813E3}" type="presOf" srcId="{D8027DF8-F28E-CC4D-A8C3-A79D45B077F3}" destId="{CA2C1B18-EEFF-A347-B7A1-3715F8CB7C80}" srcOrd="0" destOrd="0" presId="urn:microsoft.com/office/officeart/2008/layout/VerticalCurvedList"/>
    <dgm:cxn modelId="{2DE7772C-F2A3-5940-9BC1-3F047C191C25}" type="presOf" srcId="{9295B3CB-D235-674F-9B4D-C69343430EA4}" destId="{95C5D13A-13A0-AF42-B259-8EC2E5490E7D}" srcOrd="0" destOrd="0" presId="urn:microsoft.com/office/officeart/2008/layout/VerticalCurvedList"/>
    <dgm:cxn modelId="{0CC30628-0303-AF40-9689-4FA52766F5C4}" srcId="{AFBAFD93-7860-D143-9E84-7A9BA06256B4}" destId="{D35D38DA-A9B1-D444-9678-EB0CE9A918E7}" srcOrd="4" destOrd="0" parTransId="{3E7CF57A-C26B-AC40-8D8E-8EA6E238DA7C}" sibTransId="{5A366956-D31F-CB4C-8703-3ECC1FAC2F43}"/>
    <dgm:cxn modelId="{F7CA8639-2011-6444-8064-4482757B3C4E}" type="presOf" srcId="{D35D38DA-A9B1-D444-9678-EB0CE9A918E7}" destId="{A65DCF38-6100-3440-AE07-94637E128259}" srcOrd="0" destOrd="0" presId="urn:microsoft.com/office/officeart/2008/layout/VerticalCurvedList"/>
    <dgm:cxn modelId="{6D13063F-E304-CB4F-B6C0-583B7F060898}" type="presOf" srcId="{31CB3878-94A8-C147-BE8E-819E5E188D4C}" destId="{2BA1D4C0-B392-BB46-A619-589AFC2AAA3F}" srcOrd="0" destOrd="0" presId="urn:microsoft.com/office/officeart/2008/layout/VerticalCurvedList"/>
    <dgm:cxn modelId="{CBEFD683-4C59-DA40-AFF7-4E0B0E730D80}" type="presOf" srcId="{B468734A-989C-1948-8884-739775FB4087}" destId="{79DA7A06-626A-2C4F-A196-753B48DE3B02}" srcOrd="0" destOrd="0" presId="urn:microsoft.com/office/officeart/2008/layout/VerticalCurvedList"/>
    <dgm:cxn modelId="{8F182FA8-2029-7343-B19D-2BFF1268249B}" type="presOf" srcId="{AFBAFD93-7860-D143-9E84-7A9BA06256B4}" destId="{30E4FDC0-0D1E-234A-801F-B7B783BEE373}" srcOrd="0" destOrd="0" presId="urn:microsoft.com/office/officeart/2008/layout/VerticalCurvedList"/>
    <dgm:cxn modelId="{DFEBF672-0F98-F144-A35B-55277E6F9388}" srcId="{AFBAFD93-7860-D143-9E84-7A9BA06256B4}" destId="{1736CA85-472F-6E4F-A0E1-3ADDA2BEEEB5}" srcOrd="6" destOrd="0" parTransId="{66DDA45F-61BC-654F-8161-E8EA22690A07}" sibTransId="{53366084-07A5-F341-BF22-8F564F7F794C}"/>
    <dgm:cxn modelId="{E4BD6D6A-64B4-3E41-90F3-F914BE95EB9F}" type="presOf" srcId="{85A7DE5B-2C8E-DF47-A18C-7DF4AC9215C0}" destId="{32927CB8-C702-5445-B2A4-3675FCA6D030}" srcOrd="0" destOrd="0" presId="urn:microsoft.com/office/officeart/2008/layout/VerticalCurvedList"/>
    <dgm:cxn modelId="{624AD150-722B-5940-A60D-61DBBE62D015}" srcId="{AFBAFD93-7860-D143-9E84-7A9BA06256B4}" destId="{3F2C2F75-4E84-814B-9286-B061EE249A64}" srcOrd="3" destOrd="0" parTransId="{35FF1E6D-6134-E04E-A47F-C5D36AE3E200}" sibTransId="{4C11781A-91C2-7048-8B3D-CDF8620F267B}"/>
    <dgm:cxn modelId="{59B21047-A4A2-1643-980B-D72B74242CE0}" srcId="{AFBAFD93-7860-D143-9E84-7A9BA06256B4}" destId="{D8027DF8-F28E-CC4D-A8C3-A79D45B077F3}" srcOrd="1" destOrd="0" parTransId="{CC3BB5A9-7A72-9C4C-87F2-0A9EB14C32F1}" sibTransId="{113E3B1E-99C1-6142-A31F-123EA1650998}"/>
    <dgm:cxn modelId="{53BBB99A-5B11-B444-A87B-AEBBC140E7FE}" srcId="{AFBAFD93-7860-D143-9E84-7A9BA06256B4}" destId="{85A7DE5B-2C8E-DF47-A18C-7DF4AC9215C0}" srcOrd="2" destOrd="0" parTransId="{22359218-F80D-D64B-9598-6B7E654D986A}" sibTransId="{949B2E39-79D0-D54E-8A38-73EAC3402540}"/>
    <dgm:cxn modelId="{E3EDBE20-2DDC-6644-A1C3-8A2A501AAC8C}" type="presOf" srcId="{3F2C2F75-4E84-814B-9286-B061EE249A64}" destId="{135CEB19-FA7E-2F49-9F49-B2759E4F99D2}" srcOrd="0" destOrd="0" presId="urn:microsoft.com/office/officeart/2008/layout/VerticalCurvedList"/>
    <dgm:cxn modelId="{64FEF182-327B-5C4C-9FDC-1DEA318689C7}" type="presParOf" srcId="{30E4FDC0-0D1E-234A-801F-B7B783BEE373}" destId="{25E31C7D-E6F2-9745-9D4D-A649947008B9}" srcOrd="0" destOrd="0" presId="urn:microsoft.com/office/officeart/2008/layout/VerticalCurvedList"/>
    <dgm:cxn modelId="{94C551FC-3B6B-B44F-BC33-85E4A06C4F0A}" type="presParOf" srcId="{25E31C7D-E6F2-9745-9D4D-A649947008B9}" destId="{55AE7D8F-5951-6340-B55D-24E11C213675}" srcOrd="0" destOrd="0" presId="urn:microsoft.com/office/officeart/2008/layout/VerticalCurvedList"/>
    <dgm:cxn modelId="{F901C4E7-26D3-F646-877B-10CF8DB1FD2D}" type="presParOf" srcId="{55AE7D8F-5951-6340-B55D-24E11C213675}" destId="{00FB6999-D53F-8947-B5F2-53EFE1C65AE8}" srcOrd="0" destOrd="0" presId="urn:microsoft.com/office/officeart/2008/layout/VerticalCurvedList"/>
    <dgm:cxn modelId="{8916F03C-578F-524A-B30D-8BCDFAC6BA5C}" type="presParOf" srcId="{55AE7D8F-5951-6340-B55D-24E11C213675}" destId="{95C5D13A-13A0-AF42-B259-8EC2E5490E7D}" srcOrd="1" destOrd="0" presId="urn:microsoft.com/office/officeart/2008/layout/VerticalCurvedList"/>
    <dgm:cxn modelId="{16EB82B2-A98D-8349-BE6E-4F8BADB6FA16}" type="presParOf" srcId="{55AE7D8F-5951-6340-B55D-24E11C213675}" destId="{607D876C-9E3C-E14D-ACB0-CDA4ED47E808}" srcOrd="2" destOrd="0" presId="urn:microsoft.com/office/officeart/2008/layout/VerticalCurvedList"/>
    <dgm:cxn modelId="{EF88CDEF-65EE-0C4C-9824-D1F4CD8AB9FE}" type="presParOf" srcId="{55AE7D8F-5951-6340-B55D-24E11C213675}" destId="{9B13DF09-9542-FF41-83AC-F3CAA5DD247E}" srcOrd="3" destOrd="0" presId="urn:microsoft.com/office/officeart/2008/layout/VerticalCurvedList"/>
    <dgm:cxn modelId="{0F5ED646-98B4-B445-8560-1E65C00AC776}" type="presParOf" srcId="{25E31C7D-E6F2-9745-9D4D-A649947008B9}" destId="{79DA7A06-626A-2C4F-A196-753B48DE3B02}" srcOrd="1" destOrd="0" presId="urn:microsoft.com/office/officeart/2008/layout/VerticalCurvedList"/>
    <dgm:cxn modelId="{2EC5C72E-04B2-8945-B0E7-D4F1489239BB}" type="presParOf" srcId="{25E31C7D-E6F2-9745-9D4D-A649947008B9}" destId="{3E196A74-37EA-CC4F-AFD7-BC4F0F27FC8D}" srcOrd="2" destOrd="0" presId="urn:microsoft.com/office/officeart/2008/layout/VerticalCurvedList"/>
    <dgm:cxn modelId="{82AC95C0-EA7A-F64A-B7FB-2229DDDAAEBE}" type="presParOf" srcId="{3E196A74-37EA-CC4F-AFD7-BC4F0F27FC8D}" destId="{DFE0F0F6-E655-1148-92B6-630882F2B426}" srcOrd="0" destOrd="0" presId="urn:microsoft.com/office/officeart/2008/layout/VerticalCurvedList"/>
    <dgm:cxn modelId="{577D33A0-7752-6540-96FC-CF23B99A01D9}" type="presParOf" srcId="{25E31C7D-E6F2-9745-9D4D-A649947008B9}" destId="{CA2C1B18-EEFF-A347-B7A1-3715F8CB7C80}" srcOrd="3" destOrd="0" presId="urn:microsoft.com/office/officeart/2008/layout/VerticalCurvedList"/>
    <dgm:cxn modelId="{B4936F2F-0A62-2C4B-9E7F-761BB23E483D}" type="presParOf" srcId="{25E31C7D-E6F2-9745-9D4D-A649947008B9}" destId="{B33EF108-25A4-9046-93C9-B0A5EC70EFA2}" srcOrd="4" destOrd="0" presId="urn:microsoft.com/office/officeart/2008/layout/VerticalCurvedList"/>
    <dgm:cxn modelId="{0F49A6C2-BDF8-4349-A16D-9847DCA5B175}" type="presParOf" srcId="{B33EF108-25A4-9046-93C9-B0A5EC70EFA2}" destId="{F6E7A6C5-1652-D84C-9B3B-1AB7806B5A45}" srcOrd="0" destOrd="0" presId="urn:microsoft.com/office/officeart/2008/layout/VerticalCurvedList"/>
    <dgm:cxn modelId="{50923659-EDC3-1D44-B6AB-CAC97F1EC004}" type="presParOf" srcId="{25E31C7D-E6F2-9745-9D4D-A649947008B9}" destId="{32927CB8-C702-5445-B2A4-3675FCA6D030}" srcOrd="5" destOrd="0" presId="urn:microsoft.com/office/officeart/2008/layout/VerticalCurvedList"/>
    <dgm:cxn modelId="{5352660C-A8FF-E04C-83ED-1E4836CFCDC9}" type="presParOf" srcId="{25E31C7D-E6F2-9745-9D4D-A649947008B9}" destId="{34B78E40-A1B7-1241-A0A1-8C4C80B82BE8}" srcOrd="6" destOrd="0" presId="urn:microsoft.com/office/officeart/2008/layout/VerticalCurvedList"/>
    <dgm:cxn modelId="{EF5C9664-D368-3A45-9C31-23D81E34135D}" type="presParOf" srcId="{34B78E40-A1B7-1241-A0A1-8C4C80B82BE8}" destId="{AE9A399E-2E4B-3F4F-9B73-6088E1535448}" srcOrd="0" destOrd="0" presId="urn:microsoft.com/office/officeart/2008/layout/VerticalCurvedList"/>
    <dgm:cxn modelId="{F7AF4EA3-9882-E64B-9B7A-E7305F99861B}" type="presParOf" srcId="{25E31C7D-E6F2-9745-9D4D-A649947008B9}" destId="{135CEB19-FA7E-2F49-9F49-B2759E4F99D2}" srcOrd="7" destOrd="0" presId="urn:microsoft.com/office/officeart/2008/layout/VerticalCurvedList"/>
    <dgm:cxn modelId="{AE490A5E-FFB0-D347-A4FF-4D201DD7B491}" type="presParOf" srcId="{25E31C7D-E6F2-9745-9D4D-A649947008B9}" destId="{DF016F54-F5AA-7048-A474-C61BFA24F0DA}" srcOrd="8" destOrd="0" presId="urn:microsoft.com/office/officeart/2008/layout/VerticalCurvedList"/>
    <dgm:cxn modelId="{55E869BA-1005-A149-A0BD-75FD54380A89}" type="presParOf" srcId="{DF016F54-F5AA-7048-A474-C61BFA24F0DA}" destId="{E65F1CEB-EE73-AA4E-914D-F2D00DCB90B8}" srcOrd="0" destOrd="0" presId="urn:microsoft.com/office/officeart/2008/layout/VerticalCurvedList"/>
    <dgm:cxn modelId="{E58E99DA-0DE9-4642-B6FB-45527C73C1B8}" type="presParOf" srcId="{25E31C7D-E6F2-9745-9D4D-A649947008B9}" destId="{A65DCF38-6100-3440-AE07-94637E128259}" srcOrd="9" destOrd="0" presId="urn:microsoft.com/office/officeart/2008/layout/VerticalCurvedList"/>
    <dgm:cxn modelId="{16174C71-F51D-B240-B6C6-2C93DF37B56B}" type="presParOf" srcId="{25E31C7D-E6F2-9745-9D4D-A649947008B9}" destId="{48E41A84-E36A-0349-A782-2856CBA59732}" srcOrd="10" destOrd="0" presId="urn:microsoft.com/office/officeart/2008/layout/VerticalCurvedList"/>
    <dgm:cxn modelId="{EDC934B2-2CBF-A04B-AA7F-1BE4D5827184}" type="presParOf" srcId="{48E41A84-E36A-0349-A782-2856CBA59732}" destId="{83948B0E-98DA-804E-A5DD-60B31320418C}" srcOrd="0" destOrd="0" presId="urn:microsoft.com/office/officeart/2008/layout/VerticalCurvedList"/>
    <dgm:cxn modelId="{95E80579-8153-1E44-AAE1-FB103BFFEABD}" type="presParOf" srcId="{25E31C7D-E6F2-9745-9D4D-A649947008B9}" destId="{2BA1D4C0-B392-BB46-A619-589AFC2AAA3F}" srcOrd="11" destOrd="0" presId="urn:microsoft.com/office/officeart/2008/layout/VerticalCurvedList"/>
    <dgm:cxn modelId="{0A296FD9-CF80-0041-B7C8-8D8DC49F30D1}" type="presParOf" srcId="{25E31C7D-E6F2-9745-9D4D-A649947008B9}" destId="{A524D7AD-2673-9A4A-8F87-7F9C7DC0E687}" srcOrd="12" destOrd="0" presId="urn:microsoft.com/office/officeart/2008/layout/VerticalCurvedList"/>
    <dgm:cxn modelId="{191B6762-7680-2440-B04B-12283094FA89}" type="presParOf" srcId="{A524D7AD-2673-9A4A-8F87-7F9C7DC0E687}" destId="{AEA893EE-02DC-AC4B-B4DD-0F323C3852AF}" srcOrd="0" destOrd="0" presId="urn:microsoft.com/office/officeart/2008/layout/VerticalCurvedList"/>
    <dgm:cxn modelId="{E0BFEAA9-65BB-1248-9783-7809D3FDADCE}" type="presParOf" srcId="{25E31C7D-E6F2-9745-9D4D-A649947008B9}" destId="{368FD4EB-929B-6142-86AD-E65D42DA50C1}" srcOrd="13" destOrd="0" presId="urn:microsoft.com/office/officeart/2008/layout/VerticalCurvedList"/>
    <dgm:cxn modelId="{F6D97F5A-1224-6749-A82C-C3853E329298}" type="presParOf" srcId="{25E31C7D-E6F2-9745-9D4D-A649947008B9}" destId="{2E983640-2461-0D4C-ABB7-73E24169C78F}" srcOrd="14" destOrd="0" presId="urn:microsoft.com/office/officeart/2008/layout/VerticalCurvedList"/>
    <dgm:cxn modelId="{CD5372B3-9905-E440-B72C-B510E371FC17}" type="presParOf" srcId="{2E983640-2461-0D4C-ABB7-73E24169C78F}" destId="{7C0A2118-40F9-CE4D-8486-D41E8600B780}" srcOrd="0" destOrd="0" presId="urn:microsoft.com/office/officeart/2008/layout/VerticalCurv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5CB6-65EE-4BC1-B96C-F19171960F23}">
      <dsp:nvSpPr>
        <dsp:cNvPr id="0" name=""/>
        <dsp:cNvSpPr/>
      </dsp:nvSpPr>
      <dsp: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fr-FR" sz="2000" b="1" kern="1200" dirty="0">
              <a:solidFill>
                <a:sysClr val="window" lastClr="FFFFFF"/>
              </a:solidFill>
              <a:latin typeface="Calibri" panose="020F0502020204030204"/>
              <a:ea typeface="+mn-ea"/>
              <a:cs typeface="+mn-cs"/>
            </a:rPr>
            <a:t>Inscription RCP</a:t>
          </a:r>
        </a:p>
        <a:p>
          <a:pPr lvl="0" algn="ctr" defTabSz="8890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Outils spécifiques de RCP</a:t>
          </a:r>
        </a:p>
      </dsp:txBody>
      <dsp:txXfrm>
        <a:off x="2551875" y="-6249"/>
        <a:ext cx="1988184" cy="750852"/>
      </dsp:txXfrm>
    </dsp:sp>
    <dsp:sp modelId="{A06AB088-00B3-42D9-AEA0-BF40510B7880}">
      <dsp:nvSpPr>
        <dsp:cNvPr id="0" name=""/>
        <dsp:cNvSpPr/>
      </dsp:nvSpPr>
      <dsp: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61292F4-5CC4-4F27-8D47-14D268F50743}">
      <dsp:nvSpPr>
        <dsp:cNvPr id="0" name=""/>
        <dsp:cNvSpPr/>
      </dsp:nvSpPr>
      <dsp: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e-prescription SPICE</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Consentements</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Données cliniques</a:t>
          </a:r>
        </a:p>
        <a:p>
          <a:pPr lvl="0" algn="ctr" defTabSz="800100">
            <a:lnSpc>
              <a:spcPct val="90000"/>
            </a:lnSpc>
            <a:spcBef>
              <a:spcPct val="0"/>
            </a:spcBef>
            <a:spcAft>
              <a:spcPct val="35000"/>
            </a:spcAft>
          </a:pPr>
          <a:endParaRPr lang="fr-FR" sz="1400" kern="1200" dirty="0">
            <a:solidFill>
              <a:sysClr val="window" lastClr="FFFFFF"/>
            </a:solidFill>
            <a:latin typeface="Calibri" panose="020F0502020204030204"/>
            <a:ea typeface="+mn-ea"/>
            <a:cs typeface="+mn-cs"/>
          </a:endParaRPr>
        </a:p>
      </dsp:txBody>
      <dsp:txXfrm>
        <a:off x="4326168" y="1039294"/>
        <a:ext cx="2151874" cy="947267"/>
      </dsp:txXfrm>
    </dsp:sp>
    <dsp:sp modelId="{3F3BA49E-6051-4EC2-BC08-4BF733EB86E6}">
      <dsp:nvSpPr>
        <dsp:cNvPr id="0" name=""/>
        <dsp:cNvSpPr/>
      </dsp:nvSpPr>
      <dsp: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284F71B9-3D8C-4D89-B5CB-09FB839B0759}">
      <dsp:nvSpPr>
        <dsp:cNvPr id="0" name=""/>
        <dsp:cNvSpPr/>
      </dsp:nvSpPr>
      <dsp: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Prélèvements et envoi des </a:t>
          </a:r>
          <a:r>
            <a:rPr lang="fr-FR" sz="1800" b="1" kern="1200" dirty="0" smtClean="0">
              <a:solidFill>
                <a:sysClr val="window" lastClr="FFFFFF"/>
              </a:solidFill>
              <a:latin typeface="Calibri" panose="020F0502020204030204"/>
              <a:ea typeface="+mn-ea"/>
              <a:cs typeface="+mn-cs"/>
            </a:rPr>
            <a:t>échantillons</a:t>
          </a:r>
          <a:endParaRPr lang="fr-FR" sz="1800" b="1" kern="1200" dirty="0">
            <a:solidFill>
              <a:sysClr val="window" lastClr="FFFFFF"/>
            </a:solidFill>
            <a:latin typeface="Calibri" panose="020F0502020204030204"/>
            <a:ea typeface="+mn-ea"/>
            <a:cs typeface="+mn-cs"/>
          </a:endParaRPr>
        </a:p>
      </dsp:txBody>
      <dsp:txXfrm>
        <a:off x="4545859" y="2896146"/>
        <a:ext cx="2871225" cy="750852"/>
      </dsp:txXfrm>
    </dsp:sp>
    <dsp:sp modelId="{D8A87581-77FC-4910-B28E-47CF665B98ED}">
      <dsp:nvSpPr>
        <dsp:cNvPr id="0" name=""/>
        <dsp:cNvSpPr/>
      </dsp:nvSpPr>
      <dsp: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359AEF-EA86-49A1-B2F6-D16DAD62DFC0}">
      <dsp:nvSpPr>
        <dsp:cNvPr id="0" name=""/>
        <dsp:cNvSpPr/>
      </dsp:nvSpPr>
      <dsp: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Réception</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Extraction et qualification des AN incluant l’</a:t>
          </a:r>
          <a:r>
            <a:rPr lang="fr-FR" sz="1400" kern="1200" dirty="0" err="1">
              <a:solidFill>
                <a:sysClr val="window" lastClr="FFFFFF"/>
              </a:solidFill>
              <a:latin typeface="Calibri" panose="020F0502020204030204"/>
              <a:ea typeface="+mn-ea"/>
              <a:cs typeface="+mn-cs"/>
            </a:rPr>
            <a:t>identito-vigilance</a:t>
          </a:r>
          <a:endParaRPr lang="fr-FR" sz="1400" kern="1200" dirty="0">
            <a:solidFill>
              <a:sysClr val="window" lastClr="FFFFFF"/>
            </a:solidFill>
            <a:latin typeface="Calibri" panose="020F0502020204030204"/>
            <a:ea typeface="+mn-ea"/>
            <a:cs typeface="+mn-cs"/>
          </a:endParaRPr>
        </a:p>
      </dsp:txBody>
      <dsp:txXfrm>
        <a:off x="3476210" y="4419784"/>
        <a:ext cx="2199693" cy="924974"/>
      </dsp:txXfrm>
    </dsp:sp>
    <dsp:sp modelId="{B1A4E357-1DB4-4E97-91DE-C004278F6A24}">
      <dsp:nvSpPr>
        <dsp:cNvPr id="0" name=""/>
        <dsp:cNvSpPr/>
      </dsp:nvSpPr>
      <dsp: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420E2D-7E9B-42B5-A543-EC9468B5B0A7}">
      <dsp:nvSpPr>
        <dsp:cNvPr id="0" name=""/>
        <dsp:cNvSpPr/>
      </dsp:nvSpPr>
      <dsp: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Séquençage  NGS</a:t>
          </a:r>
        </a:p>
      </dsp:txBody>
      <dsp:txXfrm>
        <a:off x="1149571" y="4506821"/>
        <a:ext cx="1925266" cy="750852"/>
      </dsp:txXfrm>
    </dsp:sp>
    <dsp:sp modelId="{97B05B9B-31EF-4BDB-9730-BFAD547BEE86}">
      <dsp:nvSpPr>
        <dsp:cNvPr id="0" name=""/>
        <dsp:cNvSpPr/>
      </dsp:nvSpPr>
      <dsp: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6D1EF8B-444A-4D23-9BD3-4B26EAED862B}">
      <dsp:nvSpPr>
        <dsp:cNvPr id="0" name=""/>
        <dsp:cNvSpPr/>
      </dsp:nvSpPr>
      <dsp: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Analyse et stockage des données</a:t>
          </a:r>
        </a:p>
      </dsp:txBody>
      <dsp:txXfrm>
        <a:off x="83125" y="2896162"/>
        <a:ext cx="1723362" cy="750852"/>
      </dsp:txXfrm>
    </dsp:sp>
    <dsp:sp modelId="{26E7E09D-5CBE-4F8C-9A1F-EC07B03B4F13}">
      <dsp:nvSpPr>
        <dsp:cNvPr id="0" name=""/>
        <dsp:cNvSpPr/>
      </dsp:nvSpPr>
      <dsp: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E019D31-F890-41B0-944A-6C4D8D66978F}">
      <dsp:nvSpPr>
        <dsp:cNvPr id="0" name=""/>
        <dsp:cNvSpPr/>
      </dsp:nvSpPr>
      <dsp: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Interprétation</a:t>
          </a:r>
        </a:p>
        <a:p>
          <a:pPr lvl="0" algn="ctr" defTabSz="800100">
            <a:lnSpc>
              <a:spcPct val="100000"/>
            </a:lnSpc>
            <a:spcBef>
              <a:spcPct val="0"/>
            </a:spcBef>
            <a:spcAft>
              <a:spcPts val="0"/>
            </a:spcAft>
          </a:pPr>
          <a:r>
            <a:rPr lang="fr-FR" sz="1800" b="1" kern="1200" dirty="0" err="1">
              <a:solidFill>
                <a:sysClr val="window" lastClr="FFFFFF"/>
              </a:solidFill>
              <a:latin typeface="Calibri" panose="020F0502020204030204"/>
              <a:ea typeface="+mn-ea"/>
              <a:cs typeface="+mn-cs"/>
            </a:rPr>
            <a:t>clinico</a:t>
          </a:r>
          <a:r>
            <a:rPr lang="fr-FR" sz="1800" b="1" kern="1200" dirty="0">
              <a:solidFill>
                <a:sysClr val="window" lastClr="FFFFFF"/>
              </a:solidFill>
              <a:latin typeface="Calibri" panose="020F0502020204030204"/>
              <a:ea typeface="+mn-ea"/>
              <a:cs typeface="+mn-cs"/>
            </a:rPr>
            <a:t>-biologique</a:t>
          </a:r>
        </a:p>
        <a:p>
          <a:pPr lvl="0" algn="ctr" defTabSz="800100">
            <a:lnSpc>
              <a:spcPct val="100000"/>
            </a:lnSpc>
            <a:spcBef>
              <a:spcPct val="0"/>
            </a:spcBef>
            <a:spcAft>
              <a:spcPts val="0"/>
            </a:spcAft>
          </a:pPr>
          <a:r>
            <a:rPr lang="fr-FR" sz="1300" b="1" kern="1200" dirty="0">
              <a:solidFill>
                <a:sysClr val="window" lastClr="FFFFFF"/>
              </a:solidFill>
              <a:latin typeface="Calibri" panose="020F0502020204030204"/>
              <a:ea typeface="+mn-ea"/>
              <a:cs typeface="+mn-cs"/>
            </a:rPr>
            <a:t>Compte rendu</a:t>
          </a:r>
        </a:p>
      </dsp:txBody>
      <dsp:txXfrm>
        <a:off x="441312" y="887625"/>
        <a:ext cx="2352627" cy="750852"/>
      </dsp:txXfrm>
    </dsp:sp>
    <dsp:sp modelId="{7C7B95DE-B7A5-4AFE-9EBF-87439E4C34B1}">
      <dsp:nvSpPr>
        <dsp:cNvPr id="0" name=""/>
        <dsp:cNvSpPr/>
      </dsp:nvSpPr>
      <dsp: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5CB6-65EE-4BC1-B96C-F19171960F23}">
      <dsp:nvSpPr>
        <dsp:cNvPr id="0" name=""/>
        <dsp:cNvSpPr/>
      </dsp:nvSpPr>
      <dsp: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fr-FR" sz="2000" b="1" kern="1200" dirty="0">
              <a:solidFill>
                <a:sysClr val="window" lastClr="FFFFFF"/>
              </a:solidFill>
              <a:latin typeface="Calibri" panose="020F0502020204030204"/>
              <a:ea typeface="+mn-ea"/>
              <a:cs typeface="+mn-cs"/>
            </a:rPr>
            <a:t>Inscription RCP</a:t>
          </a:r>
        </a:p>
        <a:p>
          <a:pPr lvl="0" algn="ctr" defTabSz="8890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Outils spécifiques de RCP</a:t>
          </a:r>
        </a:p>
      </dsp:txBody>
      <dsp:txXfrm>
        <a:off x="2551875" y="-6249"/>
        <a:ext cx="1988184" cy="750852"/>
      </dsp:txXfrm>
    </dsp:sp>
    <dsp:sp modelId="{A06AB088-00B3-42D9-AEA0-BF40510B7880}">
      <dsp:nvSpPr>
        <dsp:cNvPr id="0" name=""/>
        <dsp:cNvSpPr/>
      </dsp:nvSpPr>
      <dsp: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61292F4-5CC4-4F27-8D47-14D268F50743}">
      <dsp:nvSpPr>
        <dsp:cNvPr id="0" name=""/>
        <dsp:cNvSpPr/>
      </dsp:nvSpPr>
      <dsp: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e-prescription SPICE</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Consentements</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Données cliniques</a:t>
          </a:r>
        </a:p>
        <a:p>
          <a:pPr lvl="0" algn="ctr" defTabSz="800100">
            <a:lnSpc>
              <a:spcPct val="90000"/>
            </a:lnSpc>
            <a:spcBef>
              <a:spcPct val="0"/>
            </a:spcBef>
            <a:spcAft>
              <a:spcPct val="35000"/>
            </a:spcAft>
          </a:pPr>
          <a:endParaRPr lang="fr-FR" sz="1400" kern="1200" dirty="0">
            <a:solidFill>
              <a:sysClr val="window" lastClr="FFFFFF"/>
            </a:solidFill>
            <a:latin typeface="Calibri" panose="020F0502020204030204"/>
            <a:ea typeface="+mn-ea"/>
            <a:cs typeface="+mn-cs"/>
          </a:endParaRPr>
        </a:p>
      </dsp:txBody>
      <dsp:txXfrm>
        <a:off x="4326168" y="1039294"/>
        <a:ext cx="2151874" cy="947267"/>
      </dsp:txXfrm>
    </dsp:sp>
    <dsp:sp modelId="{3F3BA49E-6051-4EC2-BC08-4BF733EB86E6}">
      <dsp:nvSpPr>
        <dsp:cNvPr id="0" name=""/>
        <dsp:cNvSpPr/>
      </dsp:nvSpPr>
      <dsp: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284F71B9-3D8C-4D89-B5CB-09FB839B0759}">
      <dsp:nvSpPr>
        <dsp:cNvPr id="0" name=""/>
        <dsp:cNvSpPr/>
      </dsp:nvSpPr>
      <dsp: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rgbClr val="FF0000"/>
              </a:solidFill>
              <a:latin typeface="Calibri" panose="020F0502020204030204"/>
              <a:ea typeface="+mn-ea"/>
              <a:cs typeface="+mn-cs"/>
            </a:rPr>
            <a:t>Prélèvements et envoi des </a:t>
          </a:r>
          <a:r>
            <a:rPr lang="fr-FR" sz="1800" b="1" kern="1200" dirty="0" smtClean="0">
              <a:solidFill>
                <a:srgbClr val="FF0000"/>
              </a:solidFill>
              <a:latin typeface="Calibri" panose="020F0502020204030204"/>
              <a:ea typeface="+mn-ea"/>
              <a:cs typeface="+mn-cs"/>
            </a:rPr>
            <a:t>échantillons</a:t>
          </a:r>
          <a:endParaRPr lang="fr-FR" sz="1800" b="1" kern="1200" dirty="0">
            <a:solidFill>
              <a:srgbClr val="FF0000"/>
            </a:solidFill>
            <a:latin typeface="Calibri" panose="020F0502020204030204"/>
            <a:ea typeface="+mn-ea"/>
            <a:cs typeface="+mn-cs"/>
          </a:endParaRPr>
        </a:p>
      </dsp:txBody>
      <dsp:txXfrm>
        <a:off x="4545859" y="2896146"/>
        <a:ext cx="2871225" cy="750852"/>
      </dsp:txXfrm>
    </dsp:sp>
    <dsp:sp modelId="{D8A87581-77FC-4910-B28E-47CF665B98ED}">
      <dsp:nvSpPr>
        <dsp:cNvPr id="0" name=""/>
        <dsp:cNvSpPr/>
      </dsp:nvSpPr>
      <dsp: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359AEF-EA86-49A1-B2F6-D16DAD62DFC0}">
      <dsp:nvSpPr>
        <dsp:cNvPr id="0" name=""/>
        <dsp:cNvSpPr/>
      </dsp:nvSpPr>
      <dsp: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Réception</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Extraction et qualification des AN incluant l’</a:t>
          </a:r>
          <a:r>
            <a:rPr lang="fr-FR" sz="1400" kern="1200" dirty="0" err="1">
              <a:solidFill>
                <a:sysClr val="window" lastClr="FFFFFF"/>
              </a:solidFill>
              <a:latin typeface="Calibri" panose="020F0502020204030204"/>
              <a:ea typeface="+mn-ea"/>
              <a:cs typeface="+mn-cs"/>
            </a:rPr>
            <a:t>identito-vigilance</a:t>
          </a:r>
          <a:endParaRPr lang="fr-FR" sz="1400" kern="1200" dirty="0">
            <a:solidFill>
              <a:sysClr val="window" lastClr="FFFFFF"/>
            </a:solidFill>
            <a:latin typeface="Calibri" panose="020F0502020204030204"/>
            <a:ea typeface="+mn-ea"/>
            <a:cs typeface="+mn-cs"/>
          </a:endParaRPr>
        </a:p>
      </dsp:txBody>
      <dsp:txXfrm>
        <a:off x="3476210" y="4419784"/>
        <a:ext cx="2199693" cy="924974"/>
      </dsp:txXfrm>
    </dsp:sp>
    <dsp:sp modelId="{B1A4E357-1DB4-4E97-91DE-C004278F6A24}">
      <dsp:nvSpPr>
        <dsp:cNvPr id="0" name=""/>
        <dsp:cNvSpPr/>
      </dsp:nvSpPr>
      <dsp: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420E2D-7E9B-42B5-A543-EC9468B5B0A7}">
      <dsp:nvSpPr>
        <dsp:cNvPr id="0" name=""/>
        <dsp:cNvSpPr/>
      </dsp:nvSpPr>
      <dsp: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Séquençage  NGS</a:t>
          </a:r>
        </a:p>
      </dsp:txBody>
      <dsp:txXfrm>
        <a:off x="1149571" y="4506821"/>
        <a:ext cx="1925266" cy="750852"/>
      </dsp:txXfrm>
    </dsp:sp>
    <dsp:sp modelId="{97B05B9B-31EF-4BDB-9730-BFAD547BEE86}">
      <dsp:nvSpPr>
        <dsp:cNvPr id="0" name=""/>
        <dsp:cNvSpPr/>
      </dsp:nvSpPr>
      <dsp: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6D1EF8B-444A-4D23-9BD3-4B26EAED862B}">
      <dsp:nvSpPr>
        <dsp:cNvPr id="0" name=""/>
        <dsp:cNvSpPr/>
      </dsp:nvSpPr>
      <dsp: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Analyse et stockage des données</a:t>
          </a:r>
        </a:p>
      </dsp:txBody>
      <dsp:txXfrm>
        <a:off x="83125" y="2896162"/>
        <a:ext cx="1723362" cy="750852"/>
      </dsp:txXfrm>
    </dsp:sp>
    <dsp:sp modelId="{26E7E09D-5CBE-4F8C-9A1F-EC07B03B4F13}">
      <dsp:nvSpPr>
        <dsp:cNvPr id="0" name=""/>
        <dsp:cNvSpPr/>
      </dsp:nvSpPr>
      <dsp: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E019D31-F890-41B0-944A-6C4D8D66978F}">
      <dsp:nvSpPr>
        <dsp:cNvPr id="0" name=""/>
        <dsp:cNvSpPr/>
      </dsp:nvSpPr>
      <dsp: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Interprétation</a:t>
          </a:r>
        </a:p>
        <a:p>
          <a:pPr lvl="0" algn="ctr" defTabSz="800100">
            <a:lnSpc>
              <a:spcPct val="100000"/>
            </a:lnSpc>
            <a:spcBef>
              <a:spcPct val="0"/>
            </a:spcBef>
            <a:spcAft>
              <a:spcPts val="0"/>
            </a:spcAft>
          </a:pPr>
          <a:r>
            <a:rPr lang="fr-FR" sz="1800" b="1" kern="1200" dirty="0" err="1">
              <a:solidFill>
                <a:sysClr val="window" lastClr="FFFFFF"/>
              </a:solidFill>
              <a:latin typeface="Calibri" panose="020F0502020204030204"/>
              <a:ea typeface="+mn-ea"/>
              <a:cs typeface="+mn-cs"/>
            </a:rPr>
            <a:t>clinico</a:t>
          </a:r>
          <a:r>
            <a:rPr lang="fr-FR" sz="1800" b="1" kern="1200" dirty="0">
              <a:solidFill>
                <a:sysClr val="window" lastClr="FFFFFF"/>
              </a:solidFill>
              <a:latin typeface="Calibri" panose="020F0502020204030204"/>
              <a:ea typeface="+mn-ea"/>
              <a:cs typeface="+mn-cs"/>
            </a:rPr>
            <a:t>-biologique</a:t>
          </a:r>
        </a:p>
        <a:p>
          <a:pPr lvl="0" algn="ctr" defTabSz="800100">
            <a:lnSpc>
              <a:spcPct val="100000"/>
            </a:lnSpc>
            <a:spcBef>
              <a:spcPct val="0"/>
            </a:spcBef>
            <a:spcAft>
              <a:spcPts val="0"/>
            </a:spcAft>
          </a:pPr>
          <a:r>
            <a:rPr lang="fr-FR" sz="1300" b="1" kern="1200" dirty="0">
              <a:solidFill>
                <a:sysClr val="window" lastClr="FFFFFF"/>
              </a:solidFill>
              <a:latin typeface="Calibri" panose="020F0502020204030204"/>
              <a:ea typeface="+mn-ea"/>
              <a:cs typeface="+mn-cs"/>
            </a:rPr>
            <a:t>Compte rendu</a:t>
          </a:r>
        </a:p>
      </dsp:txBody>
      <dsp:txXfrm>
        <a:off x="441312" y="887625"/>
        <a:ext cx="2352627" cy="750852"/>
      </dsp:txXfrm>
    </dsp:sp>
    <dsp:sp modelId="{7C7B95DE-B7A5-4AFE-9EBF-87439E4C34B1}">
      <dsp:nvSpPr>
        <dsp:cNvPr id="0" name=""/>
        <dsp:cNvSpPr/>
      </dsp:nvSpPr>
      <dsp: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5CB6-65EE-4BC1-B96C-F19171960F23}">
      <dsp:nvSpPr>
        <dsp:cNvPr id="0" name=""/>
        <dsp:cNvSpPr/>
      </dsp:nvSpPr>
      <dsp:spPr>
        <a:xfrm>
          <a:off x="2511256" y="-46868"/>
          <a:ext cx="2069422"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fr-FR" sz="2000" b="1" kern="1200" dirty="0">
              <a:solidFill>
                <a:sysClr val="window" lastClr="FFFFFF"/>
              </a:solidFill>
              <a:latin typeface="Calibri" panose="020F0502020204030204"/>
              <a:ea typeface="+mn-ea"/>
              <a:cs typeface="+mn-cs"/>
            </a:rPr>
            <a:t>Inscription RCP</a:t>
          </a:r>
        </a:p>
        <a:p>
          <a:pPr lvl="0" algn="ctr" defTabSz="8890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Outils spécifiques de RCP</a:t>
          </a:r>
        </a:p>
      </dsp:txBody>
      <dsp:txXfrm>
        <a:off x="2551875" y="-6249"/>
        <a:ext cx="1988184" cy="750852"/>
      </dsp:txXfrm>
    </dsp:sp>
    <dsp:sp modelId="{A06AB088-00B3-42D9-AEA0-BF40510B7880}">
      <dsp:nvSpPr>
        <dsp:cNvPr id="0" name=""/>
        <dsp:cNvSpPr/>
      </dsp:nvSpPr>
      <dsp:spPr>
        <a:xfrm>
          <a:off x="602449" y="-17398"/>
          <a:ext cx="4748204" cy="4748204"/>
        </a:xfrm>
        <a:custGeom>
          <a:avLst/>
          <a:gdLst/>
          <a:ahLst/>
          <a:cxnLst/>
          <a:rect l="0" t="0" r="0" b="0"/>
          <a:pathLst>
            <a:path>
              <a:moveTo>
                <a:pt x="4051669" y="694183"/>
              </a:moveTo>
              <a:arcTo wR="2374102" hR="2374102" stAng="18897593" swAng="442966"/>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61292F4-5CC4-4F27-8D47-14D268F50743}">
      <dsp:nvSpPr>
        <dsp:cNvPr id="0" name=""/>
        <dsp:cNvSpPr/>
      </dsp:nvSpPr>
      <dsp:spPr>
        <a:xfrm>
          <a:off x="4274923" y="988049"/>
          <a:ext cx="2254364" cy="1049757"/>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e-prescription SPICE</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Consentements</a:t>
          </a:r>
        </a:p>
        <a:p>
          <a:pPr lvl="0" algn="ctr" defTabSz="800100">
            <a:lnSpc>
              <a:spcPct val="100000"/>
            </a:lnSpc>
            <a:spcBef>
              <a:spcPct val="0"/>
            </a:spcBef>
            <a:spcAft>
              <a:spcPts val="0"/>
            </a:spcAft>
          </a:pPr>
          <a:r>
            <a:rPr lang="fr-FR" sz="1400" kern="1200" dirty="0">
              <a:solidFill>
                <a:sysClr val="window" lastClr="FFFFFF"/>
              </a:solidFill>
              <a:latin typeface="Calibri" panose="020F0502020204030204"/>
              <a:ea typeface="+mn-ea"/>
              <a:cs typeface="+mn-cs"/>
            </a:rPr>
            <a:t>Données cliniques</a:t>
          </a:r>
        </a:p>
        <a:p>
          <a:pPr lvl="0" algn="ctr" defTabSz="800100">
            <a:lnSpc>
              <a:spcPct val="90000"/>
            </a:lnSpc>
            <a:spcBef>
              <a:spcPct val="0"/>
            </a:spcBef>
            <a:spcAft>
              <a:spcPct val="35000"/>
            </a:spcAft>
          </a:pPr>
          <a:endParaRPr lang="fr-FR" sz="1400" kern="1200" dirty="0">
            <a:solidFill>
              <a:sysClr val="window" lastClr="FFFFFF"/>
            </a:solidFill>
            <a:latin typeface="Calibri" panose="020F0502020204030204"/>
            <a:ea typeface="+mn-ea"/>
            <a:cs typeface="+mn-cs"/>
          </a:endParaRPr>
        </a:p>
      </dsp:txBody>
      <dsp:txXfrm>
        <a:off x="4326168" y="1039294"/>
        <a:ext cx="2151874" cy="947267"/>
      </dsp:txXfrm>
    </dsp:sp>
    <dsp:sp modelId="{3F3BA49E-6051-4EC2-BC08-4BF733EB86E6}">
      <dsp:nvSpPr>
        <dsp:cNvPr id="0" name=""/>
        <dsp:cNvSpPr/>
      </dsp:nvSpPr>
      <dsp:spPr>
        <a:xfrm>
          <a:off x="1356326" y="1049433"/>
          <a:ext cx="4748204" cy="4748204"/>
        </a:xfrm>
        <a:custGeom>
          <a:avLst/>
          <a:gdLst/>
          <a:ahLst/>
          <a:cxnLst/>
          <a:rect l="0" t="0" r="0" b="0"/>
          <a:pathLst>
            <a:path>
              <a:moveTo>
                <a:pt x="4401314" y="1138476"/>
              </a:moveTo>
              <a:arcTo wR="2374102" hR="2374102" stAng="19718213" swAng="790420"/>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284F71B9-3D8C-4D89-B5CB-09FB839B0759}">
      <dsp:nvSpPr>
        <dsp:cNvPr id="0" name=""/>
        <dsp:cNvSpPr/>
      </dsp:nvSpPr>
      <dsp:spPr>
        <a:xfrm>
          <a:off x="4505240" y="2855527"/>
          <a:ext cx="2952463"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fr-FR" sz="1600" b="0" kern="1200" dirty="0">
              <a:solidFill>
                <a:schemeClr val="bg1"/>
              </a:solidFill>
              <a:latin typeface="Calibri" panose="020F0502020204030204"/>
              <a:ea typeface="+mn-ea"/>
              <a:cs typeface="+mn-cs"/>
            </a:rPr>
            <a:t>Prélèvements et envoi des </a:t>
          </a:r>
          <a:r>
            <a:rPr lang="fr-FR" sz="1600" b="0" kern="1200" dirty="0" smtClean="0">
              <a:solidFill>
                <a:schemeClr val="bg1"/>
              </a:solidFill>
              <a:latin typeface="Calibri" panose="020F0502020204030204"/>
              <a:ea typeface="+mn-ea"/>
              <a:cs typeface="+mn-cs"/>
            </a:rPr>
            <a:t>échantillons</a:t>
          </a:r>
          <a:endParaRPr lang="fr-FR" sz="1600" b="0" kern="1200" dirty="0">
            <a:solidFill>
              <a:schemeClr val="bg1"/>
            </a:solidFill>
            <a:latin typeface="Calibri" panose="020F0502020204030204"/>
            <a:ea typeface="+mn-ea"/>
            <a:cs typeface="+mn-cs"/>
          </a:endParaRPr>
        </a:p>
      </dsp:txBody>
      <dsp:txXfrm>
        <a:off x="4545859" y="2896146"/>
        <a:ext cx="2871225" cy="750852"/>
      </dsp:txXfrm>
    </dsp:sp>
    <dsp:sp modelId="{D8A87581-77FC-4910-B28E-47CF665B98ED}">
      <dsp:nvSpPr>
        <dsp:cNvPr id="0" name=""/>
        <dsp:cNvSpPr/>
      </dsp:nvSpPr>
      <dsp:spPr>
        <a:xfrm>
          <a:off x="1409314" y="148941"/>
          <a:ext cx="4748204" cy="4748204"/>
        </a:xfrm>
        <a:custGeom>
          <a:avLst/>
          <a:gdLst/>
          <a:ahLst/>
          <a:cxnLst/>
          <a:rect l="0" t="0" r="0" b="0"/>
          <a:pathLst>
            <a:path>
              <a:moveTo>
                <a:pt x="4349533" y="3690929"/>
              </a:moveTo>
              <a:arcTo wR="2374102" hR="2374102" stAng="2021251" swAng="783898"/>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359AEF-EA86-49A1-B2F6-D16DAD62DFC0}">
      <dsp:nvSpPr>
        <dsp:cNvPr id="0" name=""/>
        <dsp:cNvSpPr/>
      </dsp:nvSpPr>
      <dsp:spPr>
        <a:xfrm>
          <a:off x="3426171" y="4369745"/>
          <a:ext cx="2299771" cy="1025052"/>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rgbClr val="FF0000"/>
              </a:solidFill>
              <a:latin typeface="Calibri" panose="020F0502020204030204"/>
              <a:ea typeface="+mn-ea"/>
              <a:cs typeface="+mn-cs"/>
            </a:rPr>
            <a:t>Réception</a:t>
          </a:r>
        </a:p>
        <a:p>
          <a:pPr lvl="0" algn="ctr" defTabSz="800100">
            <a:lnSpc>
              <a:spcPct val="100000"/>
            </a:lnSpc>
            <a:spcBef>
              <a:spcPct val="0"/>
            </a:spcBef>
            <a:spcAft>
              <a:spcPts val="0"/>
            </a:spcAft>
          </a:pPr>
          <a:r>
            <a:rPr lang="fr-FR" sz="1400" kern="1200" dirty="0">
              <a:solidFill>
                <a:srgbClr val="FF0000"/>
              </a:solidFill>
              <a:latin typeface="Calibri" panose="020F0502020204030204"/>
              <a:ea typeface="+mn-ea"/>
              <a:cs typeface="+mn-cs"/>
            </a:rPr>
            <a:t>Extraction et qualification des AN incluant l’</a:t>
          </a:r>
          <a:r>
            <a:rPr lang="fr-FR" sz="1400" kern="1200" dirty="0" err="1">
              <a:solidFill>
                <a:srgbClr val="FF0000"/>
              </a:solidFill>
              <a:latin typeface="Calibri" panose="020F0502020204030204"/>
              <a:ea typeface="+mn-ea"/>
              <a:cs typeface="+mn-cs"/>
            </a:rPr>
            <a:t>identito-vigilance</a:t>
          </a:r>
          <a:endParaRPr lang="fr-FR" sz="1400" kern="1200" dirty="0">
            <a:solidFill>
              <a:srgbClr val="FF0000"/>
            </a:solidFill>
            <a:latin typeface="Calibri" panose="020F0502020204030204"/>
            <a:ea typeface="+mn-ea"/>
            <a:cs typeface="+mn-cs"/>
          </a:endParaRPr>
        </a:p>
      </dsp:txBody>
      <dsp:txXfrm>
        <a:off x="3476210" y="4419784"/>
        <a:ext cx="2199693" cy="924974"/>
      </dsp:txXfrm>
    </dsp:sp>
    <dsp:sp modelId="{B1A4E357-1DB4-4E97-91DE-C004278F6A24}">
      <dsp:nvSpPr>
        <dsp:cNvPr id="0" name=""/>
        <dsp:cNvSpPr/>
      </dsp:nvSpPr>
      <dsp:spPr>
        <a:xfrm>
          <a:off x="-227891" y="740742"/>
          <a:ext cx="4748204" cy="4748204"/>
        </a:xfrm>
        <a:custGeom>
          <a:avLst/>
          <a:gdLst/>
          <a:ahLst/>
          <a:cxnLst/>
          <a:rect l="0" t="0" r="0" b="0"/>
          <a:pathLst>
            <a:path>
              <a:moveTo>
                <a:pt x="3594029" y="4410800"/>
              </a:moveTo>
              <a:arcTo wR="2374102" hR="2374102" stAng="3544772" swAng="30724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B2420E2D-7E9B-42B5-A543-EC9468B5B0A7}">
      <dsp:nvSpPr>
        <dsp:cNvPr id="0" name=""/>
        <dsp:cNvSpPr/>
      </dsp:nvSpPr>
      <dsp:spPr>
        <a:xfrm>
          <a:off x="1108952" y="4466202"/>
          <a:ext cx="2006504"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rgbClr val="FF0000"/>
              </a:solidFill>
              <a:latin typeface="Calibri" panose="020F0502020204030204"/>
              <a:ea typeface="+mn-ea"/>
              <a:cs typeface="+mn-cs"/>
            </a:rPr>
            <a:t>Séquençage  NGS</a:t>
          </a:r>
        </a:p>
      </dsp:txBody>
      <dsp:txXfrm>
        <a:off x="1149571" y="4506821"/>
        <a:ext cx="1925266" cy="750852"/>
      </dsp:txXfrm>
    </dsp:sp>
    <dsp:sp modelId="{97B05B9B-31EF-4BDB-9730-BFAD547BEE86}">
      <dsp:nvSpPr>
        <dsp:cNvPr id="0" name=""/>
        <dsp:cNvSpPr/>
      </dsp:nvSpPr>
      <dsp:spPr>
        <a:xfrm>
          <a:off x="854097" y="334478"/>
          <a:ext cx="4748204" cy="4748204"/>
        </a:xfrm>
        <a:custGeom>
          <a:avLst/>
          <a:gdLst/>
          <a:ahLst/>
          <a:cxnLst/>
          <a:rect l="0" t="0" r="0" b="0"/>
          <a:pathLst>
            <a:path>
              <a:moveTo>
                <a:pt x="640939" y="3996602"/>
              </a:moveTo>
              <a:arcTo wR="2374102" hR="2374102" stAng="8213329" swAng="846464"/>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6D1EF8B-444A-4D23-9BD3-4B26EAED862B}">
      <dsp:nvSpPr>
        <dsp:cNvPr id="0" name=""/>
        <dsp:cNvSpPr/>
      </dsp:nvSpPr>
      <dsp:spPr>
        <a:xfrm>
          <a:off x="42506" y="2855543"/>
          <a:ext cx="1804600"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Analyse et stockage des données</a:t>
          </a:r>
        </a:p>
      </dsp:txBody>
      <dsp:txXfrm>
        <a:off x="83125" y="2896162"/>
        <a:ext cx="1723362" cy="750852"/>
      </dsp:txXfrm>
    </dsp:sp>
    <dsp:sp modelId="{26E7E09D-5CBE-4F8C-9A1F-EC07B03B4F13}">
      <dsp:nvSpPr>
        <dsp:cNvPr id="0" name=""/>
        <dsp:cNvSpPr/>
      </dsp:nvSpPr>
      <dsp:spPr>
        <a:xfrm>
          <a:off x="880356" y="736277"/>
          <a:ext cx="4748204" cy="4748204"/>
        </a:xfrm>
        <a:custGeom>
          <a:avLst/>
          <a:gdLst/>
          <a:ahLst/>
          <a:cxnLst/>
          <a:rect l="0" t="0" r="0" b="0"/>
          <a:pathLst>
            <a:path>
              <a:moveTo>
                <a:pt x="54232" y="1869558"/>
              </a:moveTo>
              <a:arcTo wR="2374102" hR="2374102" stAng="11536203" swAng="1121869"/>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EE019D31-F890-41B0-944A-6C4D8D66978F}">
      <dsp:nvSpPr>
        <dsp:cNvPr id="0" name=""/>
        <dsp:cNvSpPr/>
      </dsp:nvSpPr>
      <dsp:spPr>
        <a:xfrm>
          <a:off x="400693" y="847006"/>
          <a:ext cx="2433865" cy="832090"/>
        </a:xfrm>
        <a:prstGeom prst="round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fr-FR" sz="1800" b="1" kern="1200" dirty="0">
              <a:solidFill>
                <a:sysClr val="window" lastClr="FFFFFF"/>
              </a:solidFill>
              <a:latin typeface="Calibri" panose="020F0502020204030204"/>
              <a:ea typeface="+mn-ea"/>
              <a:cs typeface="+mn-cs"/>
            </a:rPr>
            <a:t>Interprétation</a:t>
          </a:r>
        </a:p>
        <a:p>
          <a:pPr lvl="0" algn="ctr" defTabSz="800100">
            <a:lnSpc>
              <a:spcPct val="100000"/>
            </a:lnSpc>
            <a:spcBef>
              <a:spcPct val="0"/>
            </a:spcBef>
            <a:spcAft>
              <a:spcPts val="0"/>
            </a:spcAft>
          </a:pPr>
          <a:r>
            <a:rPr lang="fr-FR" sz="1800" b="1" kern="1200" dirty="0" err="1">
              <a:solidFill>
                <a:sysClr val="window" lastClr="FFFFFF"/>
              </a:solidFill>
              <a:latin typeface="Calibri" panose="020F0502020204030204"/>
              <a:ea typeface="+mn-ea"/>
              <a:cs typeface="+mn-cs"/>
            </a:rPr>
            <a:t>clinico</a:t>
          </a:r>
          <a:r>
            <a:rPr lang="fr-FR" sz="1800" b="1" kern="1200" dirty="0">
              <a:solidFill>
                <a:sysClr val="window" lastClr="FFFFFF"/>
              </a:solidFill>
              <a:latin typeface="Calibri" panose="020F0502020204030204"/>
              <a:ea typeface="+mn-ea"/>
              <a:cs typeface="+mn-cs"/>
            </a:rPr>
            <a:t>-biologique</a:t>
          </a:r>
        </a:p>
        <a:p>
          <a:pPr lvl="0" algn="ctr" defTabSz="800100">
            <a:lnSpc>
              <a:spcPct val="100000"/>
            </a:lnSpc>
            <a:spcBef>
              <a:spcPct val="0"/>
            </a:spcBef>
            <a:spcAft>
              <a:spcPts val="0"/>
            </a:spcAft>
          </a:pPr>
          <a:r>
            <a:rPr lang="fr-FR" sz="1300" b="1" kern="1200" dirty="0">
              <a:solidFill>
                <a:sysClr val="window" lastClr="FFFFFF"/>
              </a:solidFill>
              <a:latin typeface="Calibri" panose="020F0502020204030204"/>
              <a:ea typeface="+mn-ea"/>
              <a:cs typeface="+mn-cs"/>
            </a:rPr>
            <a:t>Compte rendu</a:t>
          </a:r>
        </a:p>
      </dsp:txBody>
      <dsp:txXfrm>
        <a:off x="441312" y="887625"/>
        <a:ext cx="2352627" cy="750852"/>
      </dsp:txXfrm>
    </dsp:sp>
    <dsp:sp modelId="{7C7B95DE-B7A5-4AFE-9EBF-87439E4C34B1}">
      <dsp:nvSpPr>
        <dsp:cNvPr id="0" name=""/>
        <dsp:cNvSpPr/>
      </dsp:nvSpPr>
      <dsp:spPr>
        <a:xfrm>
          <a:off x="939317" y="466898"/>
          <a:ext cx="4748204" cy="4748204"/>
        </a:xfrm>
        <a:custGeom>
          <a:avLst/>
          <a:gdLst/>
          <a:ahLst/>
          <a:cxnLst/>
          <a:rect l="0" t="0" r="0" b="0"/>
          <a:pathLst>
            <a:path>
              <a:moveTo>
                <a:pt x="1178014" y="323313"/>
              </a:moveTo>
              <a:arcTo wR="2374102" hR="2374102" stAng="14384871" swAng="473125"/>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D13A-13A0-AF42-B259-8EC2E5490E7D}">
      <dsp:nvSpPr>
        <dsp:cNvPr id="0" name=""/>
        <dsp:cNvSpPr/>
      </dsp:nvSpPr>
      <dsp:spPr>
        <a:xfrm>
          <a:off x="-3514131" y="-540188"/>
          <a:ext cx="4189611" cy="4189611"/>
        </a:xfrm>
        <a:prstGeom prst="blockArc">
          <a:avLst>
            <a:gd name="adj1" fmla="val 18900000"/>
            <a:gd name="adj2" fmla="val 2700000"/>
            <a:gd name="adj3" fmla="val 5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A7A06-626A-2C4F-A196-753B48DE3B02}">
      <dsp:nvSpPr>
        <dsp:cNvPr id="0" name=""/>
        <dsp:cNvSpPr/>
      </dsp:nvSpPr>
      <dsp:spPr>
        <a:xfrm>
          <a:off x="434362" y="310923"/>
          <a:ext cx="2988661" cy="621847"/>
        </a:xfrm>
        <a:prstGeom prst="rect">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591" tIns="73660" rIns="73660" bIns="73660" numCol="1" spcCol="1270" anchor="ctr" anchorCtr="0">
          <a:noAutofit/>
        </a:bodyPr>
        <a:lstStyle/>
        <a:p>
          <a:pPr lvl="0" algn="l" defTabSz="1289050">
            <a:lnSpc>
              <a:spcPct val="90000"/>
            </a:lnSpc>
            <a:spcBef>
              <a:spcPct val="0"/>
            </a:spcBef>
            <a:spcAft>
              <a:spcPct val="35000"/>
            </a:spcAft>
          </a:pPr>
          <a:r>
            <a:rPr lang="fr-FR" sz="2900" kern="1200" dirty="0"/>
            <a:t>SNV</a:t>
          </a:r>
        </a:p>
      </dsp:txBody>
      <dsp:txXfrm>
        <a:off x="434362" y="310923"/>
        <a:ext cx="2988661" cy="621847"/>
      </dsp:txXfrm>
    </dsp:sp>
    <dsp:sp modelId="{DFE0F0F6-E655-1148-92B6-630882F2B426}">
      <dsp:nvSpPr>
        <dsp:cNvPr id="0" name=""/>
        <dsp:cNvSpPr/>
      </dsp:nvSpPr>
      <dsp:spPr>
        <a:xfrm>
          <a:off x="45707" y="233192"/>
          <a:ext cx="777308" cy="7773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C1B18-EEFF-A347-B7A1-3715F8CB7C80}">
      <dsp:nvSpPr>
        <dsp:cNvPr id="0" name=""/>
        <dsp:cNvSpPr/>
      </dsp:nvSpPr>
      <dsp:spPr>
        <a:xfrm>
          <a:off x="660403" y="1243694"/>
          <a:ext cx="2762620" cy="621847"/>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591" tIns="73660" rIns="73660" bIns="73660" numCol="1" spcCol="1270" anchor="ctr" anchorCtr="0">
          <a:noAutofit/>
        </a:bodyPr>
        <a:lstStyle/>
        <a:p>
          <a:pPr lvl="0" algn="l" defTabSz="1289050">
            <a:lnSpc>
              <a:spcPct val="90000"/>
            </a:lnSpc>
            <a:spcBef>
              <a:spcPct val="0"/>
            </a:spcBef>
            <a:spcAft>
              <a:spcPct val="35000"/>
            </a:spcAft>
          </a:pPr>
          <a:r>
            <a:rPr lang="fr-FR" sz="2900" kern="1200" dirty="0"/>
            <a:t>INDELS &lt; 50bp</a:t>
          </a:r>
        </a:p>
      </dsp:txBody>
      <dsp:txXfrm>
        <a:off x="660403" y="1243694"/>
        <a:ext cx="2762620" cy="621847"/>
      </dsp:txXfrm>
    </dsp:sp>
    <dsp:sp modelId="{F6E7A6C5-1652-D84C-9B3B-1AB7806B5A45}">
      <dsp:nvSpPr>
        <dsp:cNvPr id="0" name=""/>
        <dsp:cNvSpPr/>
      </dsp:nvSpPr>
      <dsp:spPr>
        <a:xfrm>
          <a:off x="271749" y="1165963"/>
          <a:ext cx="777308" cy="7773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27CB8-C702-5445-B2A4-3675FCA6D030}">
      <dsp:nvSpPr>
        <dsp:cNvPr id="0" name=""/>
        <dsp:cNvSpPr/>
      </dsp:nvSpPr>
      <dsp:spPr>
        <a:xfrm>
          <a:off x="434362" y="2176464"/>
          <a:ext cx="2988661" cy="621847"/>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591" tIns="73660" rIns="73660" bIns="73660" numCol="1" spcCol="1270" anchor="ctr" anchorCtr="0">
          <a:noAutofit/>
        </a:bodyPr>
        <a:lstStyle/>
        <a:p>
          <a:pPr lvl="0" algn="l" defTabSz="1289050">
            <a:lnSpc>
              <a:spcPct val="90000"/>
            </a:lnSpc>
            <a:spcBef>
              <a:spcPct val="0"/>
            </a:spcBef>
            <a:spcAft>
              <a:spcPct val="35000"/>
            </a:spcAft>
          </a:pPr>
          <a:r>
            <a:rPr lang="fr-FR" sz="2900" kern="1200" dirty="0"/>
            <a:t>CNV &gt; 2kb</a:t>
          </a:r>
        </a:p>
      </dsp:txBody>
      <dsp:txXfrm>
        <a:off x="434362" y="2176464"/>
        <a:ext cx="2988661" cy="621847"/>
      </dsp:txXfrm>
    </dsp:sp>
    <dsp:sp modelId="{AE9A399E-2E4B-3F4F-9B73-6088E1535448}">
      <dsp:nvSpPr>
        <dsp:cNvPr id="0" name=""/>
        <dsp:cNvSpPr/>
      </dsp:nvSpPr>
      <dsp:spPr>
        <a:xfrm>
          <a:off x="45707" y="2098733"/>
          <a:ext cx="777308" cy="77730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D13A-13A0-AF42-B259-8EC2E5490E7D}">
      <dsp:nvSpPr>
        <dsp:cNvPr id="0" name=""/>
        <dsp:cNvSpPr/>
      </dsp:nvSpPr>
      <dsp:spPr>
        <a:xfrm>
          <a:off x="-3514131" y="-540188"/>
          <a:ext cx="4189611" cy="4189611"/>
        </a:xfrm>
        <a:prstGeom prst="blockArc">
          <a:avLst>
            <a:gd name="adj1" fmla="val 18900000"/>
            <a:gd name="adj2" fmla="val 2700000"/>
            <a:gd name="adj3" fmla="val 5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A7A06-626A-2C4F-A196-753B48DE3B02}">
      <dsp:nvSpPr>
        <dsp:cNvPr id="0" name=""/>
        <dsp:cNvSpPr/>
      </dsp:nvSpPr>
      <dsp:spPr>
        <a:xfrm>
          <a:off x="219514" y="141345"/>
          <a:ext cx="3203509" cy="282567"/>
        </a:xfrm>
        <a:prstGeom prst="rect">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SNV</a:t>
          </a:r>
        </a:p>
      </dsp:txBody>
      <dsp:txXfrm>
        <a:off x="219514" y="141345"/>
        <a:ext cx="3203509" cy="282567"/>
      </dsp:txXfrm>
    </dsp:sp>
    <dsp:sp modelId="{DFE0F0F6-E655-1148-92B6-630882F2B426}">
      <dsp:nvSpPr>
        <dsp:cNvPr id="0" name=""/>
        <dsp:cNvSpPr/>
      </dsp:nvSpPr>
      <dsp:spPr>
        <a:xfrm>
          <a:off x="42909" y="106024"/>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C1B18-EEFF-A347-B7A1-3715F8CB7C80}">
      <dsp:nvSpPr>
        <dsp:cNvPr id="0" name=""/>
        <dsp:cNvSpPr/>
      </dsp:nvSpPr>
      <dsp:spPr>
        <a:xfrm>
          <a:off x="475404" y="565445"/>
          <a:ext cx="2947619" cy="282567"/>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INDELS &lt; 50bp</a:t>
          </a:r>
        </a:p>
      </dsp:txBody>
      <dsp:txXfrm>
        <a:off x="475404" y="565445"/>
        <a:ext cx="2947619" cy="282567"/>
      </dsp:txXfrm>
    </dsp:sp>
    <dsp:sp modelId="{F6E7A6C5-1652-D84C-9B3B-1AB7806B5A45}">
      <dsp:nvSpPr>
        <dsp:cNvPr id="0" name=""/>
        <dsp:cNvSpPr/>
      </dsp:nvSpPr>
      <dsp:spPr>
        <a:xfrm>
          <a:off x="298799" y="530124"/>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27CB8-C702-5445-B2A4-3675FCA6D030}">
      <dsp:nvSpPr>
        <dsp:cNvPr id="0" name=""/>
        <dsp:cNvSpPr/>
      </dsp:nvSpPr>
      <dsp:spPr>
        <a:xfrm>
          <a:off x="615630" y="989234"/>
          <a:ext cx="2807393" cy="282567"/>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CNV</a:t>
          </a:r>
        </a:p>
      </dsp:txBody>
      <dsp:txXfrm>
        <a:off x="615630" y="989234"/>
        <a:ext cx="2807393" cy="282567"/>
      </dsp:txXfrm>
    </dsp:sp>
    <dsp:sp modelId="{AE9A399E-2E4B-3F4F-9B73-6088E1535448}">
      <dsp:nvSpPr>
        <dsp:cNvPr id="0" name=""/>
        <dsp:cNvSpPr/>
      </dsp:nvSpPr>
      <dsp:spPr>
        <a:xfrm>
          <a:off x="439026" y="953913"/>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CEB19-FA7E-2F49-9F49-B2759E4F99D2}">
      <dsp:nvSpPr>
        <dsp:cNvPr id="0" name=""/>
        <dsp:cNvSpPr/>
      </dsp:nvSpPr>
      <dsp:spPr>
        <a:xfrm>
          <a:off x="660403" y="1413333"/>
          <a:ext cx="2762620" cy="282567"/>
        </a:xfrm>
        <a:prstGeom prst="rect">
          <a:avLst/>
        </a:prstGeom>
        <a:solidFill>
          <a:srgbClr val="C22B5C"/>
        </a:solidFill>
        <a:ln w="12700" cap="flat" cmpd="sng" algn="ctr">
          <a:solidFill>
            <a:srgbClr val="C22B5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Fusion</a:t>
          </a:r>
        </a:p>
      </dsp:txBody>
      <dsp:txXfrm>
        <a:off x="660403" y="1413333"/>
        <a:ext cx="2762620" cy="282567"/>
      </dsp:txXfrm>
    </dsp:sp>
    <dsp:sp modelId="{E65F1CEB-EE73-AA4E-914D-F2D00DCB90B8}">
      <dsp:nvSpPr>
        <dsp:cNvPr id="0" name=""/>
        <dsp:cNvSpPr/>
      </dsp:nvSpPr>
      <dsp:spPr>
        <a:xfrm>
          <a:off x="483799" y="1378012"/>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DCF38-6100-3440-AE07-94637E128259}">
      <dsp:nvSpPr>
        <dsp:cNvPr id="0" name=""/>
        <dsp:cNvSpPr/>
      </dsp:nvSpPr>
      <dsp:spPr>
        <a:xfrm>
          <a:off x="615630" y="1837433"/>
          <a:ext cx="2807393" cy="282567"/>
        </a:xfrm>
        <a:prstGeom prst="rect">
          <a:avLst/>
        </a:prstGeom>
        <a:solidFill>
          <a:srgbClr val="179CA0"/>
        </a:solidFill>
        <a:ln w="12700" cap="flat" cmpd="sng" algn="ctr">
          <a:solidFill>
            <a:srgbClr val="179C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TMB</a:t>
          </a:r>
        </a:p>
      </dsp:txBody>
      <dsp:txXfrm>
        <a:off x="615630" y="1837433"/>
        <a:ext cx="2807393" cy="282567"/>
      </dsp:txXfrm>
    </dsp:sp>
    <dsp:sp modelId="{83948B0E-98DA-804E-A5DD-60B31320418C}">
      <dsp:nvSpPr>
        <dsp:cNvPr id="0" name=""/>
        <dsp:cNvSpPr/>
      </dsp:nvSpPr>
      <dsp:spPr>
        <a:xfrm>
          <a:off x="439026" y="1802112"/>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1D4C0-B392-BB46-A619-589AFC2AAA3F}">
      <dsp:nvSpPr>
        <dsp:cNvPr id="0" name=""/>
        <dsp:cNvSpPr/>
      </dsp:nvSpPr>
      <dsp:spPr>
        <a:xfrm>
          <a:off x="475404" y="2261222"/>
          <a:ext cx="2947619" cy="282567"/>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MSI</a:t>
          </a:r>
        </a:p>
      </dsp:txBody>
      <dsp:txXfrm>
        <a:off x="475404" y="2261222"/>
        <a:ext cx="2947619" cy="282567"/>
      </dsp:txXfrm>
    </dsp:sp>
    <dsp:sp modelId="{AEA893EE-02DC-AC4B-B4DD-0F323C3852AF}">
      <dsp:nvSpPr>
        <dsp:cNvPr id="0" name=""/>
        <dsp:cNvSpPr/>
      </dsp:nvSpPr>
      <dsp:spPr>
        <a:xfrm>
          <a:off x="298799" y="2225901"/>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FD4EB-929B-6142-86AD-E65D42DA50C1}">
      <dsp:nvSpPr>
        <dsp:cNvPr id="0" name=""/>
        <dsp:cNvSpPr/>
      </dsp:nvSpPr>
      <dsp:spPr>
        <a:xfrm>
          <a:off x="219514" y="2685321"/>
          <a:ext cx="3203509" cy="282567"/>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288" tIns="35560" rIns="35560" bIns="35560" numCol="1" spcCol="1270" anchor="ctr" anchorCtr="0">
          <a:noAutofit/>
        </a:bodyPr>
        <a:lstStyle/>
        <a:p>
          <a:pPr lvl="0" algn="l" defTabSz="622300">
            <a:lnSpc>
              <a:spcPct val="90000"/>
            </a:lnSpc>
            <a:spcBef>
              <a:spcPct val="0"/>
            </a:spcBef>
            <a:spcAft>
              <a:spcPct val="35000"/>
            </a:spcAft>
          </a:pPr>
          <a:r>
            <a:rPr lang="fr-FR" sz="1400" kern="1200" dirty="0"/>
            <a:t>Signatures Mutationnelles</a:t>
          </a:r>
        </a:p>
      </dsp:txBody>
      <dsp:txXfrm>
        <a:off x="219514" y="2685321"/>
        <a:ext cx="3203509" cy="282567"/>
      </dsp:txXfrm>
    </dsp:sp>
    <dsp:sp modelId="{7C0A2118-40F9-CE4D-8486-D41E8600B780}">
      <dsp:nvSpPr>
        <dsp:cNvPr id="0" name=""/>
        <dsp:cNvSpPr/>
      </dsp:nvSpPr>
      <dsp:spPr>
        <a:xfrm>
          <a:off x="42909" y="2650000"/>
          <a:ext cx="353209" cy="3532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B40C2-B6DD-419D-A6B0-E794400AEA2D}" type="datetimeFigureOut">
              <a:rPr lang="fr-FR" smtClean="0"/>
              <a:t>23/04/2021</a:t>
            </a:fld>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fr-FR" dirty="0"/>
          </a:p>
        </p:txBody>
      </p:sp>
    </p:spTree>
    <p:extLst>
      <p:ext uri="{BB962C8B-B14F-4D97-AF65-F5344CB8AC3E}">
        <p14:creationId xmlns:p14="http://schemas.microsoft.com/office/powerpoint/2010/main" val="11547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2205038"/>
            <a:ext cx="6858000" cy="1304925"/>
          </a:xfrm>
        </p:spPr>
        <p:txBody>
          <a:bodyPr anchor="ctr"/>
          <a:lstStyle>
            <a:lvl1pPr algn="ctr">
              <a:defRPr sz="2600" cap="all" baseline="0">
                <a:solidFill>
                  <a:schemeClr val="tx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143000" y="3602038"/>
            <a:ext cx="6858000" cy="799071"/>
          </a:xfrm>
        </p:spPr>
        <p:txBody>
          <a:bodyPr/>
          <a:lstStyle>
            <a:lvl1pPr marL="0" indent="0" algn="ctr">
              <a:buNone/>
              <a:defRPr sz="1400" b="0" u="none" cap="none"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smtClean="0"/>
              <a:t>Modifier le style des sous-titres du masque</a:t>
            </a:r>
            <a:endParaRPr lang="fr-FR" dirty="0"/>
          </a:p>
        </p:txBody>
      </p:sp>
      <p:sp>
        <p:nvSpPr>
          <p:cNvPr id="8" name="Espace réservé du texte 9"/>
          <p:cNvSpPr>
            <a:spLocks noGrp="1"/>
          </p:cNvSpPr>
          <p:nvPr>
            <p:ph type="body" sz="quarter" idx="14" hasCustomPrompt="1"/>
          </p:nvPr>
        </p:nvSpPr>
        <p:spPr>
          <a:xfrm>
            <a:off x="4378554" y="4493185"/>
            <a:ext cx="386892" cy="138499"/>
          </a:xfrm>
          <a:solidFill>
            <a:schemeClr val="tx2"/>
          </a:solidFill>
        </p:spPr>
        <p:txBody>
          <a:bodyPr wrap="none">
            <a:spAutoFit/>
          </a:bodyPr>
          <a:lstStyle>
            <a:lvl1pPr marL="0" algn="ctr">
              <a:spcBef>
                <a:spcPts val="0"/>
              </a:spcBef>
              <a:buFontTx/>
              <a:buNone/>
              <a:defRPr sz="9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DATE</a:t>
            </a:r>
            <a:endParaRPr lang="fr-FR" dirty="0"/>
          </a:p>
        </p:txBody>
      </p:sp>
      <p:sp>
        <p:nvSpPr>
          <p:cNvPr id="9" name="Espace réservé du texte 9"/>
          <p:cNvSpPr>
            <a:spLocks noGrp="1"/>
          </p:cNvSpPr>
          <p:nvPr>
            <p:ph type="body" sz="quarter" idx="13"/>
          </p:nvPr>
        </p:nvSpPr>
        <p:spPr>
          <a:xfrm>
            <a:off x="1143001" y="5265205"/>
            <a:ext cx="6858000" cy="864135"/>
          </a:xfrm>
        </p:spPr>
        <p:txBody>
          <a:bodyPr>
            <a:noAutofit/>
          </a:bodyPr>
          <a:lstStyle>
            <a:lvl1pPr marL="0" algn="ctr">
              <a:spcBef>
                <a:spcPts val="0"/>
              </a:spcBef>
              <a:buFontTx/>
              <a:buNone/>
              <a:defRPr sz="800" b="0" i="1" u="none" cap="all" baseline="0"/>
            </a:lvl1pPr>
            <a:lvl2pPr marL="0" algn="ctr">
              <a:spcBef>
                <a:spcPts val="0"/>
              </a:spcBef>
              <a:buFontTx/>
              <a:buNone/>
              <a:defRPr sz="800" b="1" i="1" u="none" cap="none"/>
            </a:lvl2pPr>
            <a:lvl3pPr marL="0" algn="ctr">
              <a:spcBef>
                <a:spcPts val="0"/>
              </a:spcBef>
              <a:buFontTx/>
              <a:buNone/>
              <a:defRPr sz="825" b="0" i="1" u="none" cap="none"/>
            </a:lvl3pPr>
            <a:lvl4pPr marL="0" indent="0" algn="ctr">
              <a:spcBef>
                <a:spcPts val="0"/>
              </a:spcBef>
              <a:buFontTx/>
              <a:buNone/>
              <a:defRPr sz="825" b="0" i="1" u="none" cap="none"/>
            </a:lvl4pPr>
            <a:lvl5pPr marL="0" indent="0" algn="ctr">
              <a:spcBef>
                <a:spcPts val="0"/>
              </a:spcBef>
              <a:buFontTx/>
              <a:buNone/>
              <a:defRPr sz="825" b="0" i="1" u="none" cap="none"/>
            </a:lvl5pPr>
          </a:lstStyle>
          <a:p>
            <a:pPr lvl="0"/>
            <a:r>
              <a:rPr lang="fr-FR" smtClean="0"/>
              <a:t>Modifier les styles du texte du masque</a:t>
            </a:r>
          </a:p>
          <a:p>
            <a:pPr lvl="1"/>
            <a:r>
              <a:rPr lang="fr-FR" smtClean="0"/>
              <a:t>Deuxième niveau</a:t>
            </a:r>
          </a:p>
        </p:txBody>
      </p:sp>
      <p:sp>
        <p:nvSpPr>
          <p:cNvPr id="10" name="Espace réservé du texte 9"/>
          <p:cNvSpPr>
            <a:spLocks noGrp="1"/>
          </p:cNvSpPr>
          <p:nvPr>
            <p:ph type="body" sz="quarter" idx="15" hasCustomPrompt="1"/>
          </p:nvPr>
        </p:nvSpPr>
        <p:spPr>
          <a:xfrm>
            <a:off x="2645571" y="1958354"/>
            <a:ext cx="3852863" cy="107722"/>
          </a:xfrm>
        </p:spPr>
        <p:txBody>
          <a:bodyPr>
            <a:spAutoFit/>
          </a:bodyPr>
          <a:lstStyle>
            <a:lvl1pPr marL="0" algn="ctr">
              <a:spcBef>
                <a:spcPts val="0"/>
              </a:spcBef>
              <a:buFontTx/>
              <a:buNone/>
              <a:defRPr sz="700" b="0" i="1" u="none" cap="none"/>
            </a:lvl1pPr>
            <a:lvl2pPr marL="0">
              <a:spcBef>
                <a:spcPts val="0"/>
              </a:spcBef>
              <a:buFontTx/>
              <a:buNone/>
              <a:defRPr sz="675" b="0" u="none" cap="none"/>
            </a:lvl2pPr>
            <a:lvl3pPr marL="0">
              <a:spcBef>
                <a:spcPts val="0"/>
              </a:spcBef>
              <a:buFontTx/>
              <a:buNone/>
              <a:defRPr sz="675" b="0" u="none" cap="none"/>
            </a:lvl3pPr>
            <a:lvl4pPr marL="0" indent="0">
              <a:spcBef>
                <a:spcPts val="0"/>
              </a:spcBef>
              <a:buFontTx/>
              <a:buNone/>
              <a:defRPr sz="675" b="0" u="none" cap="none"/>
            </a:lvl4pPr>
            <a:lvl5pPr marL="0" indent="0">
              <a:spcBef>
                <a:spcPts val="0"/>
              </a:spcBef>
              <a:buFontTx/>
              <a:buNone/>
              <a:defRPr sz="675" b="0" u="none" cap="none"/>
            </a:lvl5pPr>
          </a:lstStyle>
          <a:p>
            <a:pPr lvl="0"/>
            <a:r>
              <a:rPr lang="fr-FR" dirty="0" smtClean="0"/>
              <a:t>VERSION</a:t>
            </a:r>
            <a:endParaRPr lang="fr-FR" dirty="0"/>
          </a:p>
        </p:txBody>
      </p:sp>
    </p:spTree>
    <p:extLst>
      <p:ext uri="{BB962C8B-B14F-4D97-AF65-F5344CB8AC3E}">
        <p14:creationId xmlns:p14="http://schemas.microsoft.com/office/powerpoint/2010/main" val="2316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8"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Modifiez les styles du texte du masque</a:t>
            </a:r>
          </a:p>
        </p:txBody>
      </p:sp>
      <p:sp>
        <p:nvSpPr>
          <p:cNvPr id="3" name="Espace réservé du pied de page 2"/>
          <p:cNvSpPr>
            <a:spLocks noGrp="1"/>
          </p:cNvSpPr>
          <p:nvPr>
            <p:ph type="ftr" sz="quarter" idx="17"/>
          </p:nvPr>
        </p:nvSpPr>
        <p:spPr/>
        <p:txBody>
          <a:bodyPr/>
          <a:lstStyle/>
          <a:p>
            <a:r>
              <a:rPr lang="fr-FR" smtClean="0"/>
              <a:t>TITRE GÉNÉRAL DE LA PRÉSENTATION - MOIS ANNÉE - VERSION X</a:t>
            </a:r>
            <a:endParaRPr lang="fr-FR" dirty="0"/>
          </a:p>
        </p:txBody>
      </p:sp>
      <p:sp>
        <p:nvSpPr>
          <p:cNvPr id="12" name="Espace réservé du texte 3"/>
          <p:cNvSpPr>
            <a:spLocks noGrp="1"/>
          </p:cNvSpPr>
          <p:nvPr>
            <p:ph type="body" sz="quarter" idx="15"/>
          </p:nvPr>
        </p:nvSpPr>
        <p:spPr>
          <a:xfrm>
            <a:off x="251520" y="2277534"/>
            <a:ext cx="4320480" cy="3851804"/>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pour une image  6"/>
          <p:cNvSpPr>
            <a:spLocks noGrp="1"/>
          </p:cNvSpPr>
          <p:nvPr>
            <p:ph type="pic" sz="quarter" idx="16"/>
          </p:nvPr>
        </p:nvSpPr>
        <p:spPr>
          <a:xfrm>
            <a:off x="4822167" y="2001337"/>
            <a:ext cx="4069353" cy="4128000"/>
          </a:xfrm>
          <a:solidFill>
            <a:schemeClr val="bg2"/>
          </a:solidFill>
        </p:spPr>
        <p:txBody>
          <a:bodyPr anchor="ctr"/>
          <a:lstStyle>
            <a:lvl1pPr marL="0" algn="ctr">
              <a:defRPr sz="900" b="0" u="none" cap="none" baseline="0"/>
            </a:lvl1pPr>
          </a:lstStyle>
          <a:p>
            <a:endParaRPr lang="fr-FR"/>
          </a:p>
        </p:txBody>
      </p:sp>
      <p:sp>
        <p:nvSpPr>
          <p:cNvPr id="14"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Tree>
    <p:extLst>
      <p:ext uri="{BB962C8B-B14F-4D97-AF65-F5344CB8AC3E}">
        <p14:creationId xmlns:p14="http://schemas.microsoft.com/office/powerpoint/2010/main" val="8229660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9"/>
          <p:cNvSpPr>
            <a:spLocks noGrp="1"/>
          </p:cNvSpPr>
          <p:nvPr>
            <p:ph type="dt" sz="half" idx="10"/>
          </p:nvPr>
        </p:nvSpPr>
        <p:spPr/>
        <p:txBody>
          <a:bodyPr/>
          <a:lstStyle>
            <a:lvl1pPr>
              <a:defRPr/>
            </a:lvl1pPr>
          </a:lstStyle>
          <a:p>
            <a:pPr>
              <a:defRPr/>
            </a:pPr>
            <a:fld id="{D701A73F-8DC4-4165-BDE1-9177A8D237AC}" type="datetimeFigureOut">
              <a:rPr lang="fr-FR"/>
              <a:pPr>
                <a:defRPr/>
              </a:pPr>
              <a:t>23/04/2021</a:t>
            </a:fld>
            <a:endParaRPr lang="fr-FR"/>
          </a:p>
        </p:txBody>
      </p:sp>
      <p:sp>
        <p:nvSpPr>
          <p:cNvPr id="8" name="Footer Placeholder 21"/>
          <p:cNvSpPr>
            <a:spLocks noGrp="1"/>
          </p:cNvSpPr>
          <p:nvPr>
            <p:ph type="ftr" sz="quarter" idx="11"/>
          </p:nvPr>
        </p:nvSpPr>
        <p:spPr/>
        <p:txBody>
          <a:bodyPr/>
          <a:lstStyle>
            <a:lvl1pPr>
              <a:defRPr/>
            </a:lvl1pPr>
          </a:lstStyle>
          <a:p>
            <a:pPr>
              <a:defRPr/>
            </a:pPr>
            <a:endParaRPr lang="fr-FR"/>
          </a:p>
        </p:txBody>
      </p:sp>
      <p:sp>
        <p:nvSpPr>
          <p:cNvPr id="9" name="Slide Number Placeholder 17"/>
          <p:cNvSpPr>
            <a:spLocks noGrp="1"/>
          </p:cNvSpPr>
          <p:nvPr>
            <p:ph type="sldNum" sz="quarter" idx="12"/>
          </p:nvPr>
        </p:nvSpPr>
        <p:spPr/>
        <p:txBody>
          <a:bodyPr/>
          <a:lstStyle>
            <a:lvl1pPr>
              <a:defRPr/>
            </a:lvl1pPr>
          </a:lstStyle>
          <a:p>
            <a:fld id="{BD5E3950-E059-4799-B89A-0A9F41A02907}" type="slidenum">
              <a:rPr lang="fr-FR" altLang="fr-FR"/>
              <a:pPr/>
              <a:t>‹N°›</a:t>
            </a:fld>
            <a:endParaRPr lang="fr-FR" altLang="fr-FR"/>
          </a:p>
        </p:txBody>
      </p:sp>
    </p:spTree>
    <p:extLst>
      <p:ext uri="{BB962C8B-B14F-4D97-AF65-F5344CB8AC3E}">
        <p14:creationId xmlns:p14="http://schemas.microsoft.com/office/powerpoint/2010/main" val="2538553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Date Placeholder 9"/>
          <p:cNvSpPr>
            <a:spLocks noGrp="1"/>
          </p:cNvSpPr>
          <p:nvPr>
            <p:ph type="dt" sz="half" idx="10"/>
          </p:nvPr>
        </p:nvSpPr>
        <p:spPr/>
        <p:txBody>
          <a:bodyPr/>
          <a:lstStyle>
            <a:lvl1pPr>
              <a:defRPr/>
            </a:lvl1pPr>
          </a:lstStyle>
          <a:p>
            <a:pPr>
              <a:defRPr/>
            </a:pPr>
            <a:fld id="{01873EB1-E322-4219-A1B1-D533592A4B32}" type="datetimeFigureOut">
              <a:rPr lang="fr-FR"/>
              <a:pPr>
                <a:defRPr/>
              </a:pPr>
              <a:t>23/04/2021</a:t>
            </a:fld>
            <a:endParaRPr lang="fr-FR"/>
          </a:p>
        </p:txBody>
      </p:sp>
      <p:sp>
        <p:nvSpPr>
          <p:cNvPr id="4" name="Footer Placeholder 21"/>
          <p:cNvSpPr>
            <a:spLocks noGrp="1"/>
          </p:cNvSpPr>
          <p:nvPr>
            <p:ph type="ftr" sz="quarter" idx="11"/>
          </p:nvPr>
        </p:nvSpPr>
        <p:spPr/>
        <p:txBody>
          <a:bodyPr/>
          <a:lstStyle>
            <a:lvl1pPr>
              <a:defRPr/>
            </a:lvl1pPr>
          </a:lstStyle>
          <a:p>
            <a:pPr>
              <a:defRPr/>
            </a:pPr>
            <a:endParaRPr lang="fr-FR"/>
          </a:p>
        </p:txBody>
      </p:sp>
      <p:sp>
        <p:nvSpPr>
          <p:cNvPr id="5" name="Slide Number Placeholder 17"/>
          <p:cNvSpPr>
            <a:spLocks noGrp="1"/>
          </p:cNvSpPr>
          <p:nvPr>
            <p:ph type="sldNum" sz="quarter" idx="12"/>
          </p:nvPr>
        </p:nvSpPr>
        <p:spPr/>
        <p:txBody>
          <a:bodyPr/>
          <a:lstStyle>
            <a:lvl1pPr>
              <a:defRPr/>
            </a:lvl1pPr>
          </a:lstStyle>
          <a:p>
            <a:fld id="{1DB84E9F-FB02-4AA1-A27B-EDEF534D9074}" type="slidenum">
              <a:rPr lang="fr-FR" altLang="fr-FR"/>
              <a:pPr/>
              <a:t>‹N°›</a:t>
            </a:fld>
            <a:endParaRPr lang="fr-FR" altLang="fr-FR"/>
          </a:p>
        </p:txBody>
      </p:sp>
    </p:spTree>
    <p:extLst>
      <p:ext uri="{BB962C8B-B14F-4D97-AF65-F5344CB8AC3E}">
        <p14:creationId xmlns:p14="http://schemas.microsoft.com/office/powerpoint/2010/main" val="11966386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8966254-C623-4C30-9723-9B0DD4E0D503}" type="datetimeFigureOut">
              <a:rPr lang="fr-FR"/>
              <a:pPr>
                <a:defRPr/>
              </a:pPr>
              <a:t>23/04/2021</a:t>
            </a:fld>
            <a:endParaRPr lang="fr-FR"/>
          </a:p>
        </p:txBody>
      </p:sp>
      <p:sp>
        <p:nvSpPr>
          <p:cNvPr id="3" name="Footer Placeholder 21"/>
          <p:cNvSpPr>
            <a:spLocks noGrp="1"/>
          </p:cNvSpPr>
          <p:nvPr>
            <p:ph type="ftr" sz="quarter" idx="11"/>
          </p:nvPr>
        </p:nvSpPr>
        <p:spPr/>
        <p:txBody>
          <a:bodyPr/>
          <a:lstStyle>
            <a:lvl1pPr>
              <a:defRPr/>
            </a:lvl1pPr>
          </a:lstStyle>
          <a:p>
            <a:pPr>
              <a:defRPr/>
            </a:pPr>
            <a:endParaRPr lang="fr-FR"/>
          </a:p>
        </p:txBody>
      </p:sp>
      <p:sp>
        <p:nvSpPr>
          <p:cNvPr id="4" name="Slide Number Placeholder 17"/>
          <p:cNvSpPr>
            <a:spLocks noGrp="1"/>
          </p:cNvSpPr>
          <p:nvPr>
            <p:ph type="sldNum" sz="quarter" idx="12"/>
          </p:nvPr>
        </p:nvSpPr>
        <p:spPr/>
        <p:txBody>
          <a:bodyPr/>
          <a:lstStyle>
            <a:lvl1pPr>
              <a:defRPr/>
            </a:lvl1pPr>
          </a:lstStyle>
          <a:p>
            <a:fld id="{8C92CE4E-9B72-4E11-AC32-54AD39B538EF}" type="slidenum">
              <a:rPr lang="fr-FR" altLang="fr-FR"/>
              <a:pPr/>
              <a:t>‹N°›</a:t>
            </a:fld>
            <a:endParaRPr lang="fr-FR" altLang="fr-FR"/>
          </a:p>
        </p:txBody>
      </p:sp>
    </p:spTree>
    <p:extLst>
      <p:ext uri="{BB962C8B-B14F-4D97-AF65-F5344CB8AC3E}">
        <p14:creationId xmlns:p14="http://schemas.microsoft.com/office/powerpoint/2010/main" val="2678407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47A675C5-87F8-4E72-8443-A620CE830873}" type="datetimeFigureOut">
              <a:rPr lang="fr-FR"/>
              <a:pPr>
                <a:defRPr/>
              </a:pPr>
              <a:t>23/04/2021</a:t>
            </a:fld>
            <a:endParaRPr lang="fr-FR"/>
          </a:p>
        </p:txBody>
      </p:sp>
      <p:sp>
        <p:nvSpPr>
          <p:cNvPr id="6" name="Footer Placeholder 21"/>
          <p:cNvSpPr>
            <a:spLocks noGrp="1"/>
          </p:cNvSpPr>
          <p:nvPr>
            <p:ph type="ftr" sz="quarter" idx="11"/>
          </p:nvPr>
        </p:nvSpPr>
        <p:spPr/>
        <p:txBody>
          <a:bodyPr/>
          <a:lstStyle>
            <a:lvl1pPr>
              <a:defRPr/>
            </a:lvl1pPr>
          </a:lstStyle>
          <a:p>
            <a:pPr>
              <a:defRPr/>
            </a:pPr>
            <a:endParaRPr lang="fr-FR"/>
          </a:p>
        </p:txBody>
      </p:sp>
      <p:sp>
        <p:nvSpPr>
          <p:cNvPr id="7" name="Slide Number Placeholder 17"/>
          <p:cNvSpPr>
            <a:spLocks noGrp="1"/>
          </p:cNvSpPr>
          <p:nvPr>
            <p:ph type="sldNum" sz="quarter" idx="12"/>
          </p:nvPr>
        </p:nvSpPr>
        <p:spPr/>
        <p:txBody>
          <a:bodyPr/>
          <a:lstStyle>
            <a:lvl1pPr>
              <a:defRPr/>
            </a:lvl1pPr>
          </a:lstStyle>
          <a:p>
            <a:fld id="{1E3A6E73-8400-4F24-9139-4101D73F37FD}" type="slidenum">
              <a:rPr lang="fr-FR" altLang="fr-FR"/>
              <a:pPr/>
              <a:t>‹N°›</a:t>
            </a:fld>
            <a:endParaRPr lang="fr-FR" altLang="fr-FR"/>
          </a:p>
        </p:txBody>
      </p:sp>
    </p:spTree>
    <p:extLst>
      <p:ext uri="{BB962C8B-B14F-4D97-AF65-F5344CB8AC3E}">
        <p14:creationId xmlns:p14="http://schemas.microsoft.com/office/powerpoint/2010/main" val="26370193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Modifiez le style du titre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Modifiez les styles du texte du masque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05E33A3-6FD5-4D76-96D3-43F3D57D9618}" type="datetimeFigureOut">
              <a:rPr lang="fr-FR"/>
              <a:pPr>
                <a:defRPr/>
              </a:pPr>
              <a:t>23/04/2021</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566D439-0ED3-4AE6-B9D0-969B3DF79323}" type="slidenum">
              <a:rPr lang="fr-FR" altLang="fr-FR"/>
              <a:pPr/>
              <a:t>‹N°›</a:t>
            </a:fld>
            <a:endParaRPr lang="fr-FR" altLang="fr-FR"/>
          </a:p>
        </p:txBody>
      </p:sp>
    </p:spTree>
    <p:extLst>
      <p:ext uri="{BB962C8B-B14F-4D97-AF65-F5344CB8AC3E}">
        <p14:creationId xmlns:p14="http://schemas.microsoft.com/office/powerpoint/2010/main" val="3473899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6E9F688E-1070-44F9-B946-1D7DA907E852}" type="datetimeFigureOut">
              <a:rPr lang="fr-FR"/>
              <a:pPr>
                <a:defRPr/>
              </a:pPr>
              <a:t>23/04/2021</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FEABDDA4-BDE6-42AD-B976-57BCE9409923}" type="slidenum">
              <a:rPr lang="fr-FR" altLang="fr-FR"/>
              <a:pPr/>
              <a:t>‹N°›</a:t>
            </a:fld>
            <a:endParaRPr lang="fr-FR" altLang="fr-FR"/>
          </a:p>
        </p:txBody>
      </p:sp>
    </p:spTree>
    <p:extLst>
      <p:ext uri="{BB962C8B-B14F-4D97-AF65-F5344CB8AC3E}">
        <p14:creationId xmlns:p14="http://schemas.microsoft.com/office/powerpoint/2010/main" val="4882835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8A431462-AA79-4432-B6EA-44543D98FA90}" type="datetimeFigureOut">
              <a:rPr lang="fr-FR"/>
              <a:pPr>
                <a:defRPr/>
              </a:pPr>
              <a:t>23/04/2021</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F692C295-9CF0-484D-B6AD-5C67140990BB}" type="slidenum">
              <a:rPr lang="fr-FR" altLang="fr-FR"/>
              <a:pPr/>
              <a:t>‹N°›</a:t>
            </a:fld>
            <a:endParaRPr lang="fr-FR" altLang="fr-FR"/>
          </a:p>
        </p:txBody>
      </p:sp>
    </p:spTree>
    <p:extLst>
      <p:ext uri="{BB962C8B-B14F-4D97-AF65-F5344CB8AC3E}">
        <p14:creationId xmlns:p14="http://schemas.microsoft.com/office/powerpoint/2010/main" val="100377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8"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Modifiez les styles du texte du masque</a:t>
            </a:r>
          </a:p>
        </p:txBody>
      </p:sp>
      <p:sp>
        <p:nvSpPr>
          <p:cNvPr id="3" name="Espace réservé du pied de page 2"/>
          <p:cNvSpPr>
            <a:spLocks noGrp="1"/>
          </p:cNvSpPr>
          <p:nvPr>
            <p:ph type="ftr" sz="quarter" idx="17"/>
          </p:nvPr>
        </p:nvSpPr>
        <p:spPr/>
        <p:txBody>
          <a:bodyPr/>
          <a:lstStyle/>
          <a:p>
            <a:r>
              <a:rPr lang="fr-FR" smtClean="0"/>
              <a:t>TITRE GÉNÉRAL DE LA PRÉSENTATION - MOIS ANNÉE - VERSION X</a:t>
            </a:r>
            <a:endParaRPr lang="fr-FR" dirty="0"/>
          </a:p>
        </p:txBody>
      </p:sp>
      <p:sp>
        <p:nvSpPr>
          <p:cNvPr id="13" name="Espace réservé du graphique 5"/>
          <p:cNvSpPr>
            <a:spLocks noGrp="1"/>
          </p:cNvSpPr>
          <p:nvPr>
            <p:ph type="chart" sz="quarter" idx="15"/>
          </p:nvPr>
        </p:nvSpPr>
        <p:spPr>
          <a:xfrm>
            <a:off x="257561" y="2337337"/>
            <a:ext cx="4032000" cy="3792000"/>
          </a:xfrm>
          <a:solidFill>
            <a:schemeClr val="bg2"/>
          </a:solidFill>
        </p:spPr>
        <p:txBody>
          <a:bodyPr vert="horz" lIns="36000" tIns="0" rIns="36000" bIns="0" rtlCol="0" anchor="ctr">
            <a:noAutofit/>
          </a:bodyPr>
          <a:lstStyle>
            <a:lvl1pPr>
              <a:defRPr lang="fr-FR" sz="900" b="0" u="none" cap="none"/>
            </a:lvl1pPr>
          </a:lstStyle>
          <a:p>
            <a:pPr marL="0" lvl="0" algn="ctr"/>
            <a:endParaRPr lang="fr-FR"/>
          </a:p>
        </p:txBody>
      </p:sp>
      <p:sp>
        <p:nvSpPr>
          <p:cNvPr id="14"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
        <p:nvSpPr>
          <p:cNvPr id="15" name="Espace réservé du graphique 5"/>
          <p:cNvSpPr>
            <a:spLocks noGrp="1"/>
          </p:cNvSpPr>
          <p:nvPr>
            <p:ph type="chart" sz="quarter" idx="16"/>
          </p:nvPr>
        </p:nvSpPr>
        <p:spPr>
          <a:xfrm>
            <a:off x="4846129" y="2337337"/>
            <a:ext cx="4032000" cy="3792000"/>
          </a:xfrm>
          <a:solidFill>
            <a:schemeClr val="bg2"/>
          </a:solidFill>
        </p:spPr>
        <p:txBody>
          <a:bodyPr vert="horz" lIns="36000" tIns="0" rIns="36000" bIns="0" rtlCol="0" anchor="ctr">
            <a:noAutofit/>
          </a:bodyPr>
          <a:lstStyle>
            <a:lvl1pPr>
              <a:defRPr lang="fr-FR" sz="900" b="0" u="none" cap="none"/>
            </a:lvl1pPr>
          </a:lstStyle>
          <a:p>
            <a:pPr marL="0" lvl="0" algn="ctr"/>
            <a:endParaRPr lang="fr-FR"/>
          </a:p>
        </p:txBody>
      </p:sp>
    </p:spTree>
    <p:extLst>
      <p:ext uri="{BB962C8B-B14F-4D97-AF65-F5344CB8AC3E}">
        <p14:creationId xmlns:p14="http://schemas.microsoft.com/office/powerpoint/2010/main" val="28145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Modifiez les styles du texte du masque</a:t>
            </a:r>
          </a:p>
        </p:txBody>
      </p:sp>
      <p:sp>
        <p:nvSpPr>
          <p:cNvPr id="4" name="Espace réservé du pied de page 3"/>
          <p:cNvSpPr>
            <a:spLocks noGrp="1"/>
          </p:cNvSpPr>
          <p:nvPr>
            <p:ph type="ftr" sz="quarter" idx="14"/>
          </p:nvPr>
        </p:nvSpPr>
        <p:spPr/>
        <p:txBody>
          <a:bodyPr/>
          <a:lstStyle/>
          <a:p>
            <a:r>
              <a:rPr lang="fr-FR" smtClean="0"/>
              <a:t>TITRE GÉNÉRAL DE LA PRÉSENTATION - MOIS ANNÉE - VERSION X</a:t>
            </a:r>
            <a:endParaRPr lang="fr-FR" dirty="0"/>
          </a:p>
        </p:txBody>
      </p:sp>
    </p:spTree>
    <p:extLst>
      <p:ext uri="{BB962C8B-B14F-4D97-AF65-F5344CB8AC3E}">
        <p14:creationId xmlns:p14="http://schemas.microsoft.com/office/powerpoint/2010/main" val="135193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6396842"/>
            <a:ext cx="1170000" cy="46115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23/04/2021</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664906"/>
            <a:ext cx="8424614" cy="323935"/>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2276872"/>
            <a:ext cx="8424334"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51307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2084851"/>
            <a:ext cx="2520000" cy="3840427"/>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084851"/>
            <a:ext cx="2520000" cy="3814349"/>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084851"/>
            <a:ext cx="2520000" cy="3814349"/>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23/04/2021</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910402"/>
            <a:ext cx="8424863"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34262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23/04/2021</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910402"/>
            <a:ext cx="8424863"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9" y="2276872"/>
            <a:ext cx="2556471"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6652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23/04/2021</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910402"/>
            <a:ext cx="8424863"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2276872"/>
            <a:ext cx="5616624" cy="3840427"/>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28723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23/04/2021</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910402"/>
            <a:ext cx="8424863"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2276873"/>
            <a:ext cx="5761038" cy="3839633"/>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64259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52000" y="336000"/>
            <a:ext cx="1440000" cy="1920000"/>
          </a:xfrm>
          <a:prstGeom prst="rect">
            <a:avLst/>
          </a:prstGeom>
        </p:spPr>
      </p:pic>
      <p:sp>
        <p:nvSpPr>
          <p:cNvPr id="11" name="Espace réservé du texte 10"/>
          <p:cNvSpPr>
            <a:spLocks noGrp="1"/>
          </p:cNvSpPr>
          <p:nvPr>
            <p:ph type="body" sz="quarter" idx="13" hasCustomPrompt="1"/>
          </p:nvPr>
        </p:nvSpPr>
        <p:spPr bwMode="gray">
          <a:xfrm>
            <a:off x="323850" y="2852936"/>
            <a:ext cx="8424000" cy="3057632"/>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63792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23/04/2021</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5" y="260648"/>
            <a:ext cx="4680769"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3" y="460701"/>
            <a:ext cx="2010560" cy="1544836"/>
          </a:xfrm>
          <a:prstGeom prst="rect">
            <a:avLst/>
          </a:prstGeom>
        </p:spPr>
      </p:pic>
    </p:spTree>
    <p:extLst>
      <p:ext uri="{BB962C8B-B14F-4D97-AF65-F5344CB8AC3E}">
        <p14:creationId xmlns:p14="http://schemas.microsoft.com/office/powerpoint/2010/main" val="1816811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144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6396842"/>
            <a:ext cx="1170000" cy="46115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23/04/2021</a:t>
            </a:fld>
            <a:endParaRPr lang="fr-FR" cap="all" dirty="0"/>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36197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sp>
        <p:nvSpPr>
          <p:cNvPr id="10" name="Rectangle 9"/>
          <p:cNvSpPr/>
          <p:nvPr userDrawn="1"/>
        </p:nvSpPr>
        <p:spPr>
          <a:xfrm>
            <a:off x="252000" y="356659"/>
            <a:ext cx="8640000" cy="59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title"/>
          </p:nvPr>
        </p:nvSpPr>
        <p:spPr>
          <a:xfrm>
            <a:off x="1020154" y="1268761"/>
            <a:ext cx="7094168" cy="2268252"/>
          </a:xfrm>
        </p:spPr>
        <p:txBody>
          <a:bodyPr anchor="b"/>
          <a:lstStyle>
            <a:lvl1pPr algn="ctr">
              <a:defRPr sz="2600" cap="all" baseline="0">
                <a:solidFill>
                  <a:schemeClr val="bg1"/>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1020154" y="3747904"/>
            <a:ext cx="7094168" cy="2081363"/>
          </a:xfrm>
        </p:spPr>
        <p:txBody>
          <a:bodyPr/>
          <a:lstStyle>
            <a:lvl1pPr marL="0" indent="0" algn="ctr">
              <a:buNone/>
              <a:defRPr sz="1400" b="0" u="none"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smtClean="0"/>
              <a:t>Modifier les styles du texte du masque</a:t>
            </a:r>
          </a:p>
        </p:txBody>
      </p:sp>
      <p:sp>
        <p:nvSpPr>
          <p:cNvPr id="9" name="Espace réservé du pied de page 4"/>
          <p:cNvSpPr>
            <a:spLocks noGrp="1"/>
          </p:cNvSpPr>
          <p:nvPr>
            <p:ph type="ftr" sz="quarter" idx="3"/>
          </p:nvPr>
        </p:nvSpPr>
        <p:spPr>
          <a:xfrm>
            <a:off x="719572" y="6537249"/>
            <a:ext cx="3852000" cy="107722"/>
          </a:xfrm>
          <a:prstGeom prst="rect">
            <a:avLst/>
          </a:prstGeom>
        </p:spPr>
        <p:txBody>
          <a:bodyPr vert="horz" lIns="36000" tIns="0" rIns="36000" bIns="0" rtlCol="0" anchor="b">
            <a:spAutoFit/>
          </a:bodyPr>
          <a:lstStyle>
            <a:lvl1pPr algn="l">
              <a:defRPr sz="700" cap="all" baseline="0">
                <a:solidFill>
                  <a:schemeClr val="tx1"/>
                </a:solidFill>
              </a:defRPr>
            </a:lvl1pPr>
          </a:lstStyle>
          <a:p>
            <a:r>
              <a:rPr lang="fr-FR" dirty="0" smtClean="0"/>
              <a:t>TITRE GÉNÉRAL DE LA PRÉSENTATION - MOIS ANNÉE - VERSION X</a:t>
            </a:r>
            <a:endParaRPr lang="fr-FR" dirty="0"/>
          </a:p>
        </p:txBody>
      </p:sp>
      <p:sp>
        <p:nvSpPr>
          <p:cNvPr id="11" name="ZoneTexte 10"/>
          <p:cNvSpPr txBox="1"/>
          <p:nvPr userDrawn="1"/>
        </p:nvSpPr>
        <p:spPr>
          <a:xfrm>
            <a:off x="8655905" y="6555842"/>
            <a:ext cx="237270" cy="123111"/>
          </a:xfrm>
          <a:prstGeom prst="rect">
            <a:avLst/>
          </a:prstGeom>
          <a:noFill/>
        </p:spPr>
        <p:txBody>
          <a:bodyPr wrap="none" lIns="27000" tIns="0" rIns="27000" bIns="0" rtlCol="0" anchor="b">
            <a:spAutoFit/>
          </a:bodyPr>
          <a:lstStyle/>
          <a:p>
            <a:pPr algn="r"/>
            <a:fld id="{63FAE3AB-E0A1-4AC5-8915-E064ED9F7F06}" type="slidenum">
              <a:rPr lang="fr-FR" sz="800" smtClean="0"/>
              <a:pPr algn="r"/>
              <a:t>‹N°›</a:t>
            </a:fld>
            <a:endParaRPr lang="fr-FR" sz="800" dirty="0"/>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38204"/>
          <a:stretch/>
        </p:blipFill>
        <p:spPr>
          <a:xfrm>
            <a:off x="290068" y="6397233"/>
            <a:ext cx="360000" cy="255792"/>
          </a:xfrm>
          <a:prstGeom prst="rect">
            <a:avLst/>
          </a:prstGeom>
        </p:spPr>
      </p:pic>
    </p:spTree>
    <p:extLst>
      <p:ext uri="{BB962C8B-B14F-4D97-AF65-F5344CB8AC3E}">
        <p14:creationId xmlns:p14="http://schemas.microsoft.com/office/powerpoint/2010/main" val="151336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23/04/2021</a:t>
            </a:fld>
            <a:endParaRPr lang="fr-FR" dirty="0"/>
          </a:p>
        </p:txBody>
      </p:sp>
      <p:sp>
        <p:nvSpPr>
          <p:cNvPr id="5" name="Espace réservé du pied de page 4"/>
          <p:cNvSpPr>
            <a:spLocks noGrp="1"/>
          </p:cNvSpPr>
          <p:nvPr>
            <p:ph type="ftr" sz="quarter" idx="11"/>
          </p:nvPr>
        </p:nvSpPr>
        <p:spPr bwMode="gray">
          <a:xfrm>
            <a:off x="720000" y="5829266"/>
            <a:ext cx="3240000" cy="597263"/>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714283"/>
            <a:ext cx="2195815" cy="1687180"/>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480000"/>
            <a:ext cx="2700000" cy="3600000"/>
          </a:xfrm>
          <a:prstGeom prst="rect">
            <a:avLst/>
          </a:prstGeom>
        </p:spPr>
      </p:pic>
    </p:spTree>
    <p:extLst>
      <p:ext uri="{BB962C8B-B14F-4D97-AF65-F5344CB8AC3E}">
        <p14:creationId xmlns:p14="http://schemas.microsoft.com/office/powerpoint/2010/main" val="39778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6396842"/>
            <a:ext cx="1170000" cy="46115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23/04/2021</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664906"/>
            <a:ext cx="8424614" cy="323935"/>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2276872"/>
            <a:ext cx="8424334"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6995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2084851"/>
            <a:ext cx="2520000" cy="3840427"/>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084851"/>
            <a:ext cx="2520000" cy="3814349"/>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084851"/>
            <a:ext cx="2520000" cy="3814349"/>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23/04/2021</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1" y="910402"/>
            <a:ext cx="8424863"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350875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23/04/2021</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1" y="910402"/>
            <a:ext cx="8424863"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9" y="2276872"/>
            <a:ext cx="2556471"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228164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23/04/2021</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910402"/>
            <a:ext cx="8424863"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2276872"/>
            <a:ext cx="5616624" cy="3840427"/>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353186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2276872"/>
            <a:ext cx="252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23/04/2021</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664906"/>
            <a:ext cx="8424614" cy="323935"/>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1" y="910402"/>
            <a:ext cx="8424863"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2276873"/>
            <a:ext cx="5761038" cy="3839633"/>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3955308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52000" y="336000"/>
            <a:ext cx="1440000" cy="1920000"/>
          </a:xfrm>
          <a:prstGeom prst="rect">
            <a:avLst/>
          </a:prstGeom>
        </p:spPr>
      </p:pic>
      <p:sp>
        <p:nvSpPr>
          <p:cNvPr id="11" name="Espace réservé du texte 10"/>
          <p:cNvSpPr>
            <a:spLocks noGrp="1"/>
          </p:cNvSpPr>
          <p:nvPr>
            <p:ph type="body" sz="quarter" idx="13" hasCustomPrompt="1"/>
          </p:nvPr>
        </p:nvSpPr>
        <p:spPr bwMode="gray">
          <a:xfrm>
            <a:off x="323850" y="2852936"/>
            <a:ext cx="8424000" cy="3057632"/>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63792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1" y="6396842"/>
            <a:ext cx="1210435" cy="46115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23/04/2021</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5" y="260648"/>
            <a:ext cx="4680769"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3" y="460701"/>
            <a:ext cx="2010560" cy="1544836"/>
          </a:xfrm>
          <a:prstGeom prst="rect">
            <a:avLst/>
          </a:prstGeom>
        </p:spPr>
      </p:pic>
    </p:spTree>
    <p:extLst>
      <p:ext uri="{BB962C8B-B14F-4D97-AF65-F5344CB8AC3E}">
        <p14:creationId xmlns:p14="http://schemas.microsoft.com/office/powerpoint/2010/main" val="53883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144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6396842"/>
            <a:ext cx="1170000" cy="46115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23/04/2021</a:t>
            </a:fld>
            <a:endParaRPr lang="fr-FR" cap="all" dirty="0"/>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39287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23/04/2021</a:t>
            </a:fld>
            <a:endParaRPr lang="fr-FR" dirty="0"/>
          </a:p>
        </p:txBody>
      </p:sp>
      <p:sp>
        <p:nvSpPr>
          <p:cNvPr id="5" name="Espace réservé du pied de page 4"/>
          <p:cNvSpPr>
            <a:spLocks noGrp="1"/>
          </p:cNvSpPr>
          <p:nvPr>
            <p:ph type="ftr" sz="quarter" idx="11"/>
          </p:nvPr>
        </p:nvSpPr>
        <p:spPr bwMode="gray">
          <a:xfrm>
            <a:off x="720000" y="5829266"/>
            <a:ext cx="3240000" cy="597263"/>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5" y="714283"/>
            <a:ext cx="2195815" cy="1687180"/>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0000" y="480000"/>
            <a:ext cx="2700000" cy="3600000"/>
          </a:xfrm>
          <a:prstGeom prst="rect">
            <a:avLst/>
          </a:prstGeom>
        </p:spPr>
      </p:pic>
    </p:spTree>
    <p:extLst>
      <p:ext uri="{BB962C8B-B14F-4D97-AF65-F5344CB8AC3E}">
        <p14:creationId xmlns:p14="http://schemas.microsoft.com/office/powerpoint/2010/main" val="3882819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8686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5" name="Espace réservé du pied de page 4"/>
          <p:cNvSpPr>
            <a:spLocks noGrp="1"/>
          </p:cNvSpPr>
          <p:nvPr>
            <p:ph type="ftr" sz="quarter" idx="11"/>
          </p:nvPr>
        </p:nvSpPr>
        <p:spPr/>
        <p:txBody>
          <a:bodyPr/>
          <a:lstStyle/>
          <a:p>
            <a:r>
              <a:rPr lang="fr-FR" smtClean="0"/>
              <a:t>TITRE GÉNÉRAL DE LA PRÉSENTATION - MOIS ANNÉE - VERSION X</a:t>
            </a:r>
            <a:endParaRPr lang="fr-FR"/>
          </a:p>
        </p:txBody>
      </p:sp>
      <p:sp>
        <p:nvSpPr>
          <p:cNvPr id="10"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smtClean="0"/>
              <a:t>Modifier les styles du texte du masque</a:t>
            </a:r>
          </a:p>
        </p:txBody>
      </p:sp>
      <p:sp>
        <p:nvSpPr>
          <p:cNvPr id="11"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
        <p:nvSpPr>
          <p:cNvPr id="13" name="Espace réservé du contenu 12"/>
          <p:cNvSpPr>
            <a:spLocks noGrp="1"/>
          </p:cNvSpPr>
          <p:nvPr>
            <p:ph sz="quarter" idx="15"/>
          </p:nvPr>
        </p:nvSpPr>
        <p:spPr>
          <a:xfrm>
            <a:off x="250826" y="2277534"/>
            <a:ext cx="4140000" cy="3851804"/>
          </a:xfrm>
        </p:spPr>
        <p:txBody>
          <a:bodyPr/>
          <a:lstStyle>
            <a:lvl1pPr>
              <a:defRPr sz="1200"/>
            </a:lvl1pPr>
            <a:lvl2pPr>
              <a:defRPr sz="1000"/>
            </a:lvl2pPr>
            <a:lvl3pPr>
              <a:defRPr sz="1000"/>
            </a:lvl3pPr>
            <a:lvl4pPr>
              <a:defRPr sz="1000"/>
            </a:lvl4pPr>
            <a:lvl5pPr>
              <a:defRPr sz="1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contenu 12"/>
          <p:cNvSpPr>
            <a:spLocks noGrp="1"/>
          </p:cNvSpPr>
          <p:nvPr>
            <p:ph sz="quarter" idx="16"/>
          </p:nvPr>
        </p:nvSpPr>
        <p:spPr>
          <a:xfrm>
            <a:off x="4753175" y="1935563"/>
            <a:ext cx="4140000" cy="4193775"/>
          </a:xfrm>
        </p:spPr>
        <p:txBody>
          <a:bodyPr/>
          <a:lstStyle>
            <a:lvl1pPr>
              <a:defRPr sz="1200"/>
            </a:lvl1pPr>
            <a:lvl2pPr>
              <a:defRPr sz="1000"/>
            </a:lvl2pPr>
            <a:lvl3pPr>
              <a:defRPr sz="1000"/>
            </a:lvl3pPr>
            <a:lvl4pPr>
              <a:defRPr sz="1000"/>
            </a:lvl4pPr>
            <a:lvl5pPr>
              <a:defRPr sz="1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48265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207604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1936308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316094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3FD1883-54F9-4D64-A98A-2E64909CED60}"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1743334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FD1883-54F9-4D64-A98A-2E64909CED60}" type="datetimeFigureOut">
              <a:rPr lang="fr-FR" smtClean="0"/>
              <a:t>23/04/2021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390744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3FD1883-54F9-4D64-A98A-2E64909CED60}" type="datetimeFigureOut">
              <a:rPr lang="fr-FR" smtClean="0"/>
              <a:t>23/04/2021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106482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D1883-54F9-4D64-A98A-2E64909CED60}" type="datetimeFigureOut">
              <a:rPr lang="fr-FR" smtClean="0"/>
              <a:t>23/04/2021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2566399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3FD1883-54F9-4D64-A98A-2E64909CED60}"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3406746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3FD1883-54F9-4D64-A98A-2E64909CED60}"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870060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40837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TITRE GÉNÉRAL DE LA PRÉSENTATION - MOIS ANNÉE - VERSION X</a:t>
            </a:r>
            <a:endParaRPr lang="fr-FR"/>
          </a:p>
        </p:txBody>
      </p:sp>
      <p:sp>
        <p:nvSpPr>
          <p:cNvPr id="4" name="Espace réservé du texte 3"/>
          <p:cNvSpPr>
            <a:spLocks noGrp="1"/>
          </p:cNvSpPr>
          <p:nvPr>
            <p:ph type="body" sz="quarter" idx="15"/>
          </p:nvPr>
        </p:nvSpPr>
        <p:spPr>
          <a:xfrm>
            <a:off x="251520" y="2277534"/>
            <a:ext cx="4320480" cy="38518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pour une image  6"/>
          <p:cNvSpPr>
            <a:spLocks noGrp="1"/>
          </p:cNvSpPr>
          <p:nvPr>
            <p:ph type="pic" sz="quarter" idx="16"/>
          </p:nvPr>
        </p:nvSpPr>
        <p:spPr>
          <a:xfrm>
            <a:off x="4822167" y="2001337"/>
            <a:ext cx="4069353" cy="4128000"/>
          </a:xfrm>
          <a:solidFill>
            <a:schemeClr val="bg2"/>
          </a:solidFill>
        </p:spPr>
        <p:txBody>
          <a:bodyPr anchor="ctr"/>
          <a:lstStyle>
            <a:lvl1pPr marL="0" algn="ctr">
              <a:defRPr sz="900" b="0" u="none" cap="none" baseline="0"/>
            </a:lvl1pPr>
          </a:lstStyle>
          <a:p>
            <a:r>
              <a:rPr lang="fr-FR" smtClean="0"/>
              <a:t>Cliquez sur l'icône pour ajouter une image</a:t>
            </a:r>
            <a:endParaRPr lang="fr-FR"/>
          </a:p>
        </p:txBody>
      </p:sp>
      <p:sp>
        <p:nvSpPr>
          <p:cNvPr id="8"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smtClean="0"/>
              <a:t>Modifier les styles du texte du masque</a:t>
            </a:r>
          </a:p>
        </p:txBody>
      </p:sp>
      <p:sp>
        <p:nvSpPr>
          <p:cNvPr id="9"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Tree>
    <p:extLst>
      <p:ext uri="{BB962C8B-B14F-4D97-AF65-F5344CB8AC3E}">
        <p14:creationId xmlns:p14="http://schemas.microsoft.com/office/powerpoint/2010/main" val="1808611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2527609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C49B4ED9-97AD-4071-9A2A-D9F0BB6D3F63}"/>
              </a:ext>
            </a:extLst>
          </p:cNvPr>
          <p:cNvSpPr>
            <a:spLocks noGrp="1"/>
          </p:cNvSpPr>
          <p:nvPr>
            <p:ph type="ctrTitle" hasCustomPrompt="1"/>
          </p:nvPr>
        </p:nvSpPr>
        <p:spPr>
          <a:xfrm>
            <a:off x="1381125" y="261989"/>
            <a:ext cx="6429375" cy="400200"/>
          </a:xfrm>
          <a:prstGeom prst="rect">
            <a:avLst/>
          </a:prstGeom>
          <a:noFill/>
          <a:ln>
            <a:noFill/>
          </a:ln>
        </p:spPr>
        <p:txBody>
          <a:bodyPr>
            <a:normAutofit fontScale="90000"/>
          </a:bodyPr>
          <a:lstStyle>
            <a:lvl1pPr>
              <a:defRPr/>
            </a:lvl1pPr>
          </a:lstStyle>
          <a:p>
            <a:pPr algn="l"/>
            <a:r>
              <a:rPr lang="fr-FR" sz="2800" dirty="0">
                <a:solidFill>
                  <a:schemeClr val="accent5">
                    <a:lumMod val="50000"/>
                  </a:schemeClr>
                </a:solidFill>
                <a:latin typeface="Barlow SemiBold" panose="00000700000000000000" pitchFamily="50" charset="0"/>
              </a:rPr>
              <a:t>titre</a:t>
            </a:r>
          </a:p>
        </p:txBody>
      </p:sp>
      <p:pic>
        <p:nvPicPr>
          <p:cNvPr id="21" name="Image 20"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22" name="Image 21"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23" name="Sous-titre 7">
            <a:extLst>
              <a:ext uri="{FF2B5EF4-FFF2-40B4-BE49-F238E27FC236}">
                <a16:creationId xmlns:a16="http://schemas.microsoft.com/office/drawing/2014/main" id="{3FAECA65-1335-4D2C-ADB1-5DF482F0ADC8}"/>
              </a:ext>
            </a:extLst>
          </p:cNvPr>
          <p:cNvSpPr>
            <a:spLocks noGrp="1"/>
          </p:cNvSpPr>
          <p:nvPr>
            <p:ph type="subTitle" idx="1"/>
          </p:nvPr>
        </p:nvSpPr>
        <p:spPr>
          <a:xfrm>
            <a:off x="1510494" y="746505"/>
            <a:ext cx="7366714" cy="5979047"/>
          </a:xfrm>
          <a:prstGeom prst="rect">
            <a:avLst/>
          </a:prstGeom>
        </p:spPr>
        <p:txBody>
          <a:bodyPr>
            <a:noAutofit/>
          </a:bodyPr>
          <a:lstStyle>
            <a:lvl1pPr marL="0" indent="0">
              <a:buNone/>
              <a:defRPr/>
            </a:lvl1pPr>
            <a:lvl2pPr>
              <a:defRPr lang="fr-FR" sz="1800" kern="1200" dirty="0">
                <a:solidFill>
                  <a:srgbClr val="002060"/>
                </a:solidFill>
                <a:latin typeface="Calibri" panose="020F0502020204030204" pitchFamily="34" charset="0"/>
                <a:ea typeface="+mn-ea"/>
                <a:cs typeface="Calibri" panose="020F0502020204030204" pitchFamily="34" charset="0"/>
              </a:defRPr>
            </a:lvl2pPr>
          </a:lstStyle>
          <a:p>
            <a:pPr marL="631825" lvl="1" indent="-342900" algn="l" defTabSz="914400" rtl="0" eaLnBrk="1" latinLnBrk="0" hangingPunct="1">
              <a:lnSpc>
                <a:spcPct val="150000"/>
              </a:lnSpc>
              <a:spcBef>
                <a:spcPts val="500"/>
              </a:spcBef>
              <a:spcAft>
                <a:spcPts val="0"/>
              </a:spcAft>
              <a:buFont typeface="Wingdings" panose="05000000000000000000" pitchFamily="2" charset="2"/>
              <a:buChar char="§"/>
            </a:pPr>
            <a:endParaRPr lang="fr-FR" sz="1800" dirty="0">
              <a:solidFill>
                <a:srgbClr val="002060"/>
              </a:solidFill>
              <a:latin typeface="Calibri" panose="020F0502020204030204" pitchFamily="34" charset="0"/>
              <a:cs typeface="Calibri" panose="020F0502020204030204" pitchFamily="34" charset="0"/>
            </a:endParaRPr>
          </a:p>
          <a:p>
            <a:pPr marL="631825" lvl="1" indent="-342900" algn="l" defTabSz="914400" rtl="0" eaLnBrk="1" latinLnBrk="0" hangingPunct="1">
              <a:lnSpc>
                <a:spcPct val="150000"/>
              </a:lnSpc>
              <a:spcBef>
                <a:spcPts val="500"/>
              </a:spcBef>
              <a:spcAft>
                <a:spcPts val="0"/>
              </a:spcAft>
              <a:buFont typeface="Wingdings" panose="05000000000000000000" pitchFamily="2" charset="2"/>
              <a:buChar char="§"/>
            </a:pPr>
            <a:endParaRPr lang="fr-FR" sz="1800" dirty="0">
              <a:solidFill>
                <a:schemeClr val="tx1">
                  <a:lumMod val="85000"/>
                  <a:lumOff val="15000"/>
                </a:schemeClr>
              </a:solidFill>
              <a:latin typeface="Barlow" panose="00000500000000000000" pitchFamily="50" charset="0"/>
            </a:endParaRPr>
          </a:p>
        </p:txBody>
      </p:sp>
      <p:sp>
        <p:nvSpPr>
          <p:cNvPr id="24" name="Forme libre : forme 9">
            <a:extLst>
              <a:ext uri="{FF2B5EF4-FFF2-40B4-BE49-F238E27FC236}">
                <a16:creationId xmlns:a16="http://schemas.microsoft.com/office/drawing/2014/main" id="{7D91035E-6848-4F41-9C8C-A20EA64BD4F1}"/>
              </a:ext>
            </a:extLst>
          </p:cNvPr>
          <p:cNvSpPr/>
          <p:nvPr userDrawn="1"/>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11">
            <a:extLst>
              <a:ext uri="{FF2B5EF4-FFF2-40B4-BE49-F238E27FC236}">
                <a16:creationId xmlns:a16="http://schemas.microsoft.com/office/drawing/2014/main" id="{1F5D67FA-C318-48CE-A726-109B3EED7B49}"/>
              </a:ext>
            </a:extLst>
          </p:cNvPr>
          <p:cNvSpPr/>
          <p:nvPr userDrawn="1"/>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Tree>
    <p:extLst>
      <p:ext uri="{BB962C8B-B14F-4D97-AF65-F5344CB8AC3E}">
        <p14:creationId xmlns:p14="http://schemas.microsoft.com/office/powerpoint/2010/main" val="198515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4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1497919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3653146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3678081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extLst>
      <p:ext uri="{BB962C8B-B14F-4D97-AF65-F5344CB8AC3E}">
        <p14:creationId xmlns:p14="http://schemas.microsoft.com/office/powerpoint/2010/main" val="1555807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768383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091441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7621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TITRE GÉNÉRAL DE LA PRÉSENTATION - MOIS ANNÉE - VERSION X</a:t>
            </a:r>
            <a:endParaRPr lang="fr-FR"/>
          </a:p>
        </p:txBody>
      </p:sp>
      <p:sp>
        <p:nvSpPr>
          <p:cNvPr id="6" name="Espace réservé du graphique 5"/>
          <p:cNvSpPr>
            <a:spLocks noGrp="1"/>
          </p:cNvSpPr>
          <p:nvPr>
            <p:ph type="chart" sz="quarter" idx="15"/>
          </p:nvPr>
        </p:nvSpPr>
        <p:spPr>
          <a:xfrm>
            <a:off x="257561" y="2337337"/>
            <a:ext cx="4032000" cy="3792000"/>
          </a:xfrm>
          <a:solidFill>
            <a:schemeClr val="bg2"/>
          </a:solidFill>
        </p:spPr>
        <p:txBody>
          <a:bodyPr vert="horz" lIns="36000" tIns="0" rIns="36000" bIns="0" rtlCol="0" anchor="ctr">
            <a:noAutofit/>
          </a:bodyPr>
          <a:lstStyle>
            <a:lvl1pPr>
              <a:defRPr lang="fr-FR" sz="900" b="0" u="none" cap="none"/>
            </a:lvl1pPr>
          </a:lstStyle>
          <a:p>
            <a:pPr marL="0" lvl="0" algn="ctr"/>
            <a:r>
              <a:rPr lang="fr-FR" smtClean="0"/>
              <a:t>Cliquez sur l'icône pour ajouter un graphique</a:t>
            </a:r>
            <a:endParaRPr lang="fr-FR"/>
          </a:p>
        </p:txBody>
      </p:sp>
      <p:sp>
        <p:nvSpPr>
          <p:cNvPr id="8"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smtClean="0"/>
              <a:t>Modifier les styles du texte du masque</a:t>
            </a:r>
          </a:p>
        </p:txBody>
      </p:sp>
      <p:sp>
        <p:nvSpPr>
          <p:cNvPr id="9"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
        <p:nvSpPr>
          <p:cNvPr id="13" name="Espace réservé du graphique 5"/>
          <p:cNvSpPr>
            <a:spLocks noGrp="1"/>
          </p:cNvSpPr>
          <p:nvPr>
            <p:ph type="chart" sz="quarter" idx="16"/>
          </p:nvPr>
        </p:nvSpPr>
        <p:spPr>
          <a:xfrm>
            <a:off x="4846129" y="2337337"/>
            <a:ext cx="4032000" cy="3792000"/>
          </a:xfrm>
          <a:solidFill>
            <a:schemeClr val="bg2"/>
          </a:solidFill>
        </p:spPr>
        <p:txBody>
          <a:bodyPr vert="horz" lIns="36000" tIns="0" rIns="36000" bIns="0" rtlCol="0" anchor="ctr">
            <a:noAutofit/>
          </a:bodyPr>
          <a:lstStyle>
            <a:lvl1pPr>
              <a:defRPr lang="fr-FR" sz="900" b="0" u="none" cap="none"/>
            </a:lvl1pPr>
          </a:lstStyle>
          <a:p>
            <a:pPr marL="0" lvl="0" algn="ctr"/>
            <a:r>
              <a:rPr lang="fr-FR" smtClean="0"/>
              <a:t>Cliquez sur l'icône pour ajouter un graphique</a:t>
            </a:r>
            <a:endParaRPr lang="fr-FR"/>
          </a:p>
        </p:txBody>
      </p:sp>
    </p:spTree>
    <p:extLst>
      <p:ext uri="{BB962C8B-B14F-4D97-AF65-F5344CB8AC3E}">
        <p14:creationId xmlns:p14="http://schemas.microsoft.com/office/powerpoint/2010/main" val="1076045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073920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394385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125500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82740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291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1377809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136711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2236986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Tree>
    <p:extLst>
      <p:ext uri="{BB962C8B-B14F-4D97-AF65-F5344CB8AC3E}">
        <p14:creationId xmlns:p14="http://schemas.microsoft.com/office/powerpoint/2010/main" val="3965079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1122480"/>
            <a:ext cx="7771680" cy="110649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7555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TITRE GÉNÉRAL DE LA PRÉSENTATION - MOIS ANNÉE - VERSION X</a:t>
            </a:r>
            <a:endParaRPr lang="fr-FR" dirty="0"/>
          </a:p>
        </p:txBody>
      </p:sp>
      <p:sp>
        <p:nvSpPr>
          <p:cNvPr id="2" name="Titre 1"/>
          <p:cNvSpPr>
            <a:spLocks noGrp="1"/>
          </p:cNvSpPr>
          <p:nvPr>
            <p:ph type="title"/>
          </p:nvPr>
        </p:nvSpPr>
        <p:spPr/>
        <p:txBody>
          <a:bodyPr/>
          <a:lstStyle/>
          <a:p>
            <a:r>
              <a:rPr lang="fr-FR" smtClean="0"/>
              <a:t>Modifiez le style du titre</a:t>
            </a:r>
            <a:endParaRPr lang="fr-FR"/>
          </a:p>
        </p:txBody>
      </p:sp>
      <p:sp>
        <p:nvSpPr>
          <p:cNvPr id="6"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smtClean="0"/>
              <a:t>Modifier les styles du texte du masque</a:t>
            </a:r>
          </a:p>
        </p:txBody>
      </p:sp>
    </p:spTree>
    <p:extLst>
      <p:ext uri="{BB962C8B-B14F-4D97-AF65-F5344CB8AC3E}">
        <p14:creationId xmlns:p14="http://schemas.microsoft.com/office/powerpoint/2010/main" val="3325751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782984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834014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624188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4250390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407608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1680" cy="2386800"/>
          </a:xfrm>
          <a:prstGeom prst="rect">
            <a:avLst/>
          </a:prstGeom>
        </p:spPr>
        <p:txBody>
          <a:bodyPr lIns="0" tIns="0" rIns="0" bIns="0" anchor="ct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extLst>
      <p:ext uri="{BB962C8B-B14F-4D97-AF65-F5344CB8AC3E}">
        <p14:creationId xmlns:p14="http://schemas.microsoft.com/office/powerpoint/2010/main" val="1596624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re du diaporama">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EF6DEFA-BD24-415A-A399-B90531764670}"/>
              </a:ext>
            </a:extLst>
          </p:cNvPr>
          <p:cNvSpPr/>
          <p:nvPr userDrawn="1"/>
        </p:nvSpPr>
        <p:spPr>
          <a:xfrm>
            <a:off x="1" y="0"/>
            <a:ext cx="2312131" cy="6870700"/>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6883400">
                <a:moveTo>
                  <a:pt x="0" y="0"/>
                </a:moveTo>
                <a:lnTo>
                  <a:pt x="0" y="6883400"/>
                </a:lnTo>
                <a:lnTo>
                  <a:pt x="3314700" y="6870700"/>
                </a:lnTo>
                <a:lnTo>
                  <a:pt x="1515546" y="3175"/>
                </a:lnTo>
                <a:lnTo>
                  <a:pt x="0" y="0"/>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dirty="0"/>
          </a:p>
        </p:txBody>
      </p:sp>
      <p:sp>
        <p:nvSpPr>
          <p:cNvPr id="8" name="Titre 1">
            <a:extLst>
              <a:ext uri="{FF2B5EF4-FFF2-40B4-BE49-F238E27FC236}">
                <a16:creationId xmlns:a16="http://schemas.microsoft.com/office/drawing/2014/main" id="{C49B4ED9-97AD-4071-9A2A-D9F0BB6D3F63}"/>
              </a:ext>
            </a:extLst>
          </p:cNvPr>
          <p:cNvSpPr>
            <a:spLocks noGrp="1"/>
          </p:cNvSpPr>
          <p:nvPr>
            <p:ph type="ctrTitle" hasCustomPrompt="1"/>
          </p:nvPr>
        </p:nvSpPr>
        <p:spPr>
          <a:xfrm>
            <a:off x="3466799" y="2970963"/>
            <a:ext cx="4822031" cy="828675"/>
          </a:xfrm>
          <a:prstGeom prst="rect">
            <a:avLst/>
          </a:prstGeom>
          <a:noFill/>
          <a:ln>
            <a:noFill/>
          </a:ln>
        </p:spPr>
        <p:txBody>
          <a:bodyPr>
            <a:normAutofit fontScale="90000"/>
          </a:bodyPr>
          <a:lstStyle>
            <a:lvl1pPr>
              <a:defRPr/>
            </a:lvl1pPr>
          </a:lstStyle>
          <a:p>
            <a:pPr algn="r"/>
            <a:r>
              <a:rPr lang="fr-FR" sz="2800" b="1" dirty="0">
                <a:solidFill>
                  <a:schemeClr val="accent5">
                    <a:lumMod val="50000"/>
                  </a:schemeClr>
                </a:solidFill>
                <a:latin typeface="Barlow SemiBold" panose="00000700000000000000" pitchFamily="50" charset="0"/>
              </a:rPr>
              <a:t>titre</a:t>
            </a:r>
          </a:p>
        </p:txBody>
      </p:sp>
      <p:sp>
        <p:nvSpPr>
          <p:cNvPr id="9" name="Sous-titre 2">
            <a:extLst>
              <a:ext uri="{FF2B5EF4-FFF2-40B4-BE49-F238E27FC236}">
                <a16:creationId xmlns:a16="http://schemas.microsoft.com/office/drawing/2014/main" id="{85094D16-73D4-4AC0-ADE0-B32355B80D12}"/>
              </a:ext>
            </a:extLst>
          </p:cNvPr>
          <p:cNvSpPr>
            <a:spLocks noGrp="1"/>
          </p:cNvSpPr>
          <p:nvPr>
            <p:ph type="subTitle" idx="1" hasCustomPrompt="1"/>
          </p:nvPr>
        </p:nvSpPr>
        <p:spPr>
          <a:xfrm>
            <a:off x="4945553" y="3769968"/>
            <a:ext cx="3343275" cy="828675"/>
          </a:xfrm>
          <a:prstGeom prst="rect">
            <a:avLst/>
          </a:prstGeom>
        </p:spPr>
        <p:txBody>
          <a:bodyPr>
            <a:normAutofit/>
          </a:bodyPr>
          <a:lstStyle>
            <a:lvl1pPr marL="0" indent="0">
              <a:buFontTx/>
              <a:buNone/>
              <a:defRPr/>
            </a:lvl1pPr>
          </a:lstStyle>
          <a:p>
            <a:pPr algn="r"/>
            <a:r>
              <a:rPr lang="fr-FR" sz="1800" dirty="0">
                <a:solidFill>
                  <a:schemeClr val="accent5">
                    <a:lumMod val="75000"/>
                  </a:schemeClr>
                </a:solidFill>
                <a:latin typeface="Barlow" panose="00000500000000000000" pitchFamily="50" charset="0"/>
              </a:rPr>
              <a:t>date</a:t>
            </a:r>
          </a:p>
        </p:txBody>
      </p:sp>
      <p:pic>
        <p:nvPicPr>
          <p:cNvPr id="10" name="Image 9"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8595" y="522475"/>
            <a:ext cx="2828225" cy="1770469"/>
          </a:xfrm>
          <a:prstGeom prst="rect">
            <a:avLst/>
          </a:prstGeom>
        </p:spPr>
      </p:pic>
    </p:spTree>
    <p:extLst>
      <p:ext uri="{BB962C8B-B14F-4D97-AF65-F5344CB8AC3E}">
        <p14:creationId xmlns:p14="http://schemas.microsoft.com/office/powerpoint/2010/main" val="3611900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74E003-03E3-4B5B-B2CC-85AE43636245}"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1154552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74E003-03E3-4B5B-B2CC-85AE43636245}"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2594400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74E003-03E3-4B5B-B2CC-85AE43636245}"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148085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2205038"/>
            <a:ext cx="6858000" cy="1304925"/>
          </a:xfrm>
        </p:spPr>
        <p:txBody>
          <a:bodyPr anchor="ctr"/>
          <a:lstStyle>
            <a:lvl1pPr algn="ctr">
              <a:defRPr sz="2600" cap="all" baseline="0">
                <a:solidFill>
                  <a:schemeClr val="tx1"/>
                </a:solidFill>
              </a:defRPr>
            </a:lvl1pPr>
          </a:lstStyle>
          <a:p>
            <a:r>
              <a:rPr lang="fr-FR" smtClean="0"/>
              <a:t>Modifiez le style du titre</a:t>
            </a:r>
            <a:endParaRPr lang="fr-FR" dirty="0"/>
          </a:p>
        </p:txBody>
      </p:sp>
      <p:sp>
        <p:nvSpPr>
          <p:cNvPr id="3" name="Sous-titre 2"/>
          <p:cNvSpPr>
            <a:spLocks noGrp="1"/>
          </p:cNvSpPr>
          <p:nvPr>
            <p:ph type="subTitle" idx="1"/>
          </p:nvPr>
        </p:nvSpPr>
        <p:spPr>
          <a:xfrm>
            <a:off x="1143000" y="3602038"/>
            <a:ext cx="6858000" cy="799071"/>
          </a:xfrm>
        </p:spPr>
        <p:txBody>
          <a:bodyPr/>
          <a:lstStyle>
            <a:lvl1pPr marL="0" indent="0" algn="ctr">
              <a:buNone/>
              <a:defRPr sz="1400" b="0" u="none" cap="none"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smtClean="0"/>
              <a:t>Modifier le style des sous-titres du masque</a:t>
            </a:r>
            <a:endParaRPr lang="fr-FR" dirty="0"/>
          </a:p>
        </p:txBody>
      </p:sp>
      <p:sp>
        <p:nvSpPr>
          <p:cNvPr id="9" name="Espace réservé du texte 9"/>
          <p:cNvSpPr>
            <a:spLocks noGrp="1"/>
          </p:cNvSpPr>
          <p:nvPr>
            <p:ph type="body" sz="quarter" idx="13"/>
          </p:nvPr>
        </p:nvSpPr>
        <p:spPr>
          <a:xfrm>
            <a:off x="1143001" y="5265205"/>
            <a:ext cx="6858000" cy="864135"/>
          </a:xfrm>
        </p:spPr>
        <p:txBody>
          <a:bodyPr>
            <a:noAutofit/>
          </a:bodyPr>
          <a:lstStyle>
            <a:lvl1pPr marL="0" algn="ctr">
              <a:spcBef>
                <a:spcPts val="0"/>
              </a:spcBef>
              <a:buFontTx/>
              <a:buNone/>
              <a:defRPr sz="800" b="0" i="1" u="none" cap="all" baseline="0"/>
            </a:lvl1pPr>
            <a:lvl2pPr marL="0" algn="ctr">
              <a:spcBef>
                <a:spcPts val="0"/>
              </a:spcBef>
              <a:buFontTx/>
              <a:buNone/>
              <a:defRPr sz="800" b="1" i="1" u="none" cap="none"/>
            </a:lvl2pPr>
            <a:lvl3pPr marL="0" algn="ctr">
              <a:spcBef>
                <a:spcPts val="0"/>
              </a:spcBef>
              <a:buFontTx/>
              <a:buNone/>
              <a:defRPr sz="825" b="0" i="1" u="none" cap="none"/>
            </a:lvl3pPr>
            <a:lvl4pPr marL="0" indent="0" algn="ctr">
              <a:spcBef>
                <a:spcPts val="0"/>
              </a:spcBef>
              <a:buFontTx/>
              <a:buNone/>
              <a:defRPr sz="825" b="0" i="1" u="none" cap="none"/>
            </a:lvl4pPr>
            <a:lvl5pPr marL="0" indent="0" algn="ctr">
              <a:spcBef>
                <a:spcPts val="0"/>
              </a:spcBef>
              <a:buFontTx/>
              <a:buNone/>
              <a:defRPr sz="825" b="0" i="1" u="none" cap="none"/>
            </a:lvl5pPr>
          </a:lstStyle>
          <a:p>
            <a:pPr lvl="0"/>
            <a:r>
              <a:rPr lang="fr-FR" smtClean="0"/>
              <a:t>Modifier les styles du texte du masque</a:t>
            </a:r>
          </a:p>
          <a:p>
            <a:pPr lvl="1"/>
            <a:r>
              <a:rPr lang="fr-FR" smtClean="0"/>
              <a:t>Deuxième niveau</a:t>
            </a:r>
          </a:p>
        </p:txBody>
      </p:sp>
    </p:spTree>
    <p:extLst>
      <p:ext uri="{BB962C8B-B14F-4D97-AF65-F5344CB8AC3E}">
        <p14:creationId xmlns:p14="http://schemas.microsoft.com/office/powerpoint/2010/main" val="1223432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74E003-03E3-4B5B-B2CC-85AE43636245}"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4235134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74E003-03E3-4B5B-B2CC-85AE43636245}" type="datetimeFigureOut">
              <a:rPr lang="fr-FR" smtClean="0"/>
              <a:t>23/04/2021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3380420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74E003-03E3-4B5B-B2CC-85AE43636245}" type="datetimeFigureOut">
              <a:rPr lang="fr-FR" smtClean="0"/>
              <a:t>23/04/2021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2447333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4E003-03E3-4B5B-B2CC-85AE43636245}" type="datetimeFigureOut">
              <a:rPr lang="fr-FR" smtClean="0"/>
              <a:t>23/04/2021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2453246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74E003-03E3-4B5B-B2CC-85AE43636245}"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19863872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74E003-03E3-4B5B-B2CC-85AE43636245}" type="datetimeFigureOut">
              <a:rPr lang="fr-FR" smtClean="0"/>
              <a:t>23/04/2021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1646746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74E003-03E3-4B5B-B2CC-85AE43636245}"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4076617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74E003-03E3-4B5B-B2CC-85AE43636245}"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80C9FC-1704-4697-ACBC-5FA492F42F17}" type="slidenum">
              <a:rPr lang="fr-FR" smtClean="0"/>
              <a:t>‹N°›</a:t>
            </a:fld>
            <a:endParaRPr lang="fr-FR"/>
          </a:p>
        </p:txBody>
      </p:sp>
    </p:spTree>
    <p:extLst>
      <p:ext uri="{BB962C8B-B14F-4D97-AF65-F5344CB8AC3E}">
        <p14:creationId xmlns:p14="http://schemas.microsoft.com/office/powerpoint/2010/main" val="2150216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du diaporama">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EF6DEFA-BD24-415A-A399-B90531764670}"/>
              </a:ext>
            </a:extLst>
          </p:cNvPr>
          <p:cNvSpPr/>
          <p:nvPr userDrawn="1"/>
        </p:nvSpPr>
        <p:spPr>
          <a:xfrm>
            <a:off x="1" y="0"/>
            <a:ext cx="2312131" cy="6870700"/>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6883400">
                <a:moveTo>
                  <a:pt x="0" y="0"/>
                </a:moveTo>
                <a:lnTo>
                  <a:pt x="0" y="6883400"/>
                </a:lnTo>
                <a:lnTo>
                  <a:pt x="3314700" y="6870700"/>
                </a:lnTo>
                <a:lnTo>
                  <a:pt x="1515546" y="3175"/>
                </a:lnTo>
                <a:lnTo>
                  <a:pt x="0" y="0"/>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dirty="0"/>
          </a:p>
        </p:txBody>
      </p:sp>
      <p:sp>
        <p:nvSpPr>
          <p:cNvPr id="8" name="Titre 1">
            <a:extLst>
              <a:ext uri="{FF2B5EF4-FFF2-40B4-BE49-F238E27FC236}">
                <a16:creationId xmlns:a16="http://schemas.microsoft.com/office/drawing/2014/main" id="{C49B4ED9-97AD-4071-9A2A-D9F0BB6D3F63}"/>
              </a:ext>
            </a:extLst>
          </p:cNvPr>
          <p:cNvSpPr>
            <a:spLocks noGrp="1"/>
          </p:cNvSpPr>
          <p:nvPr>
            <p:ph type="ctrTitle" hasCustomPrompt="1"/>
          </p:nvPr>
        </p:nvSpPr>
        <p:spPr>
          <a:xfrm>
            <a:off x="3466799" y="2970963"/>
            <a:ext cx="4822031" cy="828675"/>
          </a:xfrm>
          <a:prstGeom prst="rect">
            <a:avLst/>
          </a:prstGeom>
          <a:noFill/>
          <a:ln>
            <a:noFill/>
          </a:ln>
        </p:spPr>
        <p:txBody>
          <a:bodyPr>
            <a:normAutofit fontScale="90000"/>
          </a:bodyPr>
          <a:lstStyle>
            <a:lvl1pPr>
              <a:defRPr/>
            </a:lvl1pPr>
          </a:lstStyle>
          <a:p>
            <a:pPr algn="r"/>
            <a:r>
              <a:rPr lang="fr-FR" sz="2800" b="1" dirty="0">
                <a:solidFill>
                  <a:schemeClr val="accent5">
                    <a:lumMod val="50000"/>
                  </a:schemeClr>
                </a:solidFill>
                <a:latin typeface="Barlow SemiBold" panose="00000700000000000000" pitchFamily="50" charset="0"/>
              </a:rPr>
              <a:t>titre</a:t>
            </a:r>
          </a:p>
        </p:txBody>
      </p:sp>
      <p:sp>
        <p:nvSpPr>
          <p:cNvPr id="9" name="Sous-titre 2">
            <a:extLst>
              <a:ext uri="{FF2B5EF4-FFF2-40B4-BE49-F238E27FC236}">
                <a16:creationId xmlns:a16="http://schemas.microsoft.com/office/drawing/2014/main" id="{85094D16-73D4-4AC0-ADE0-B32355B80D12}"/>
              </a:ext>
            </a:extLst>
          </p:cNvPr>
          <p:cNvSpPr>
            <a:spLocks noGrp="1"/>
          </p:cNvSpPr>
          <p:nvPr>
            <p:ph type="subTitle" idx="1" hasCustomPrompt="1"/>
          </p:nvPr>
        </p:nvSpPr>
        <p:spPr>
          <a:xfrm>
            <a:off x="4945553" y="3769968"/>
            <a:ext cx="3343275" cy="828675"/>
          </a:xfrm>
          <a:prstGeom prst="rect">
            <a:avLst/>
          </a:prstGeom>
        </p:spPr>
        <p:txBody>
          <a:bodyPr>
            <a:normAutofit/>
          </a:bodyPr>
          <a:lstStyle>
            <a:lvl1pPr marL="0" indent="0">
              <a:buFontTx/>
              <a:buNone/>
              <a:defRPr/>
            </a:lvl1pPr>
          </a:lstStyle>
          <a:p>
            <a:pPr algn="r"/>
            <a:r>
              <a:rPr lang="fr-FR" sz="1800" dirty="0">
                <a:solidFill>
                  <a:schemeClr val="accent5">
                    <a:lumMod val="75000"/>
                  </a:schemeClr>
                </a:solidFill>
                <a:latin typeface="Barlow" panose="00000500000000000000" pitchFamily="50" charset="0"/>
              </a:rPr>
              <a:t>date</a:t>
            </a:r>
          </a:p>
        </p:txBody>
      </p:sp>
      <p:pic>
        <p:nvPicPr>
          <p:cNvPr id="10" name="Image 9"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8595" y="522475"/>
            <a:ext cx="2828225" cy="1770469"/>
          </a:xfrm>
          <a:prstGeom prst="rect">
            <a:avLst/>
          </a:prstGeom>
        </p:spPr>
      </p:pic>
    </p:spTree>
    <p:extLst>
      <p:ext uri="{BB962C8B-B14F-4D97-AF65-F5344CB8AC3E}">
        <p14:creationId xmlns:p14="http://schemas.microsoft.com/office/powerpoint/2010/main" val="1779411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B566FE-97A0-474F-B49B-C043D1967505}"/>
              </a:ext>
            </a:extLst>
          </p:cNvPr>
          <p:cNvSpPr/>
          <p:nvPr userDrawn="1"/>
        </p:nvSpPr>
        <p:spPr>
          <a:xfrm>
            <a:off x="-1" y="3"/>
            <a:ext cx="103518" cy="1745079"/>
          </a:xfrm>
          <a:prstGeom prst="rect">
            <a:avLst/>
          </a:prstGeom>
          <a:solidFill>
            <a:srgbClr val="C2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596322B4-5A7C-40EC-A53C-47AAACD6732B}"/>
              </a:ext>
            </a:extLst>
          </p:cNvPr>
          <p:cNvSpPr/>
          <p:nvPr userDrawn="1"/>
        </p:nvSpPr>
        <p:spPr>
          <a:xfrm>
            <a:off x="-1" y="1745082"/>
            <a:ext cx="103518" cy="1683921"/>
          </a:xfrm>
          <a:prstGeom prst="rect">
            <a:avLst/>
          </a:pr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a:extLst>
              <a:ext uri="{FF2B5EF4-FFF2-40B4-BE49-F238E27FC236}">
                <a16:creationId xmlns:a16="http://schemas.microsoft.com/office/drawing/2014/main" id="{1FE02F08-1794-4189-AB73-4E20D4F18434}"/>
              </a:ext>
            </a:extLst>
          </p:cNvPr>
          <p:cNvSpPr/>
          <p:nvPr userDrawn="1"/>
        </p:nvSpPr>
        <p:spPr>
          <a:xfrm>
            <a:off x="-1" y="3419600"/>
            <a:ext cx="103518" cy="1710574"/>
          </a:xfrm>
          <a:prstGeom prst="rect">
            <a:avLst/>
          </a:prstGeom>
          <a:solidFill>
            <a:srgbClr val="DE9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Rectangle 9">
            <a:extLst>
              <a:ext uri="{FF2B5EF4-FFF2-40B4-BE49-F238E27FC236}">
                <a16:creationId xmlns:a16="http://schemas.microsoft.com/office/drawing/2014/main" id="{66B4AC7A-C007-40F0-9ECB-9E67BD3B981B}"/>
              </a:ext>
            </a:extLst>
          </p:cNvPr>
          <p:cNvSpPr/>
          <p:nvPr userDrawn="1"/>
        </p:nvSpPr>
        <p:spPr>
          <a:xfrm>
            <a:off x="-1" y="5130174"/>
            <a:ext cx="103518" cy="1727826"/>
          </a:xfrm>
          <a:prstGeom prst="rect">
            <a:avLst/>
          </a:prstGeom>
          <a:solidFill>
            <a:srgbClr val="17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Titre 1">
            <a:extLst>
              <a:ext uri="{FF2B5EF4-FFF2-40B4-BE49-F238E27FC236}">
                <a16:creationId xmlns:a16="http://schemas.microsoft.com/office/drawing/2014/main" id="{C49B4ED9-97AD-4071-9A2A-D9F0BB6D3F63}"/>
              </a:ext>
            </a:extLst>
          </p:cNvPr>
          <p:cNvSpPr>
            <a:spLocks noGrp="1"/>
          </p:cNvSpPr>
          <p:nvPr>
            <p:ph type="ctrTitle"/>
          </p:nvPr>
        </p:nvSpPr>
        <p:spPr>
          <a:xfrm>
            <a:off x="4799439" y="713041"/>
            <a:ext cx="1939319" cy="525210"/>
          </a:xfrm>
          <a:prstGeom prst="rect">
            <a:avLst/>
          </a:prstGeom>
          <a:noFill/>
          <a:ln>
            <a:noFill/>
          </a:ln>
        </p:spPr>
        <p:txBody>
          <a:bodyPr>
            <a:normAutofit/>
          </a:bodyPr>
          <a:lstStyle>
            <a:lvl1pPr>
              <a:lnSpc>
                <a:spcPct val="100000"/>
              </a:lnSpc>
              <a:defRPr/>
            </a:lvl1pPr>
          </a:lstStyle>
          <a:p>
            <a:pPr algn="l"/>
            <a:r>
              <a:rPr lang="fr-FR" sz="2800" dirty="0">
                <a:solidFill>
                  <a:schemeClr val="accent5">
                    <a:lumMod val="50000"/>
                  </a:schemeClr>
                </a:solidFill>
                <a:latin typeface="Barlow SemiBold" panose="00000700000000000000" pitchFamily="50" charset="0"/>
              </a:rPr>
              <a:t>SOMMAIRE</a:t>
            </a:r>
          </a:p>
        </p:txBody>
      </p:sp>
      <p:pic>
        <p:nvPicPr>
          <p:cNvPr id="12" name="Image 11"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1334" y="823360"/>
            <a:ext cx="285600" cy="304572"/>
          </a:xfrm>
          <a:prstGeom prst="rect">
            <a:avLst/>
          </a:prstGeom>
        </p:spPr>
      </p:pic>
      <p:pic>
        <p:nvPicPr>
          <p:cNvPr id="1026" name="Image 1"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6480" y="5725964"/>
            <a:ext cx="12715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4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13" name="Rectangle 12"/>
          <p:cNvSpPr/>
          <p:nvPr userDrawn="1"/>
        </p:nvSpPr>
        <p:spPr>
          <a:xfrm>
            <a:off x="252000" y="356659"/>
            <a:ext cx="8640000" cy="59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0"/>
          <p:cNvSpPr txBox="1"/>
          <p:nvPr userDrawn="1"/>
        </p:nvSpPr>
        <p:spPr>
          <a:xfrm>
            <a:off x="8655905" y="6555842"/>
            <a:ext cx="237270" cy="123111"/>
          </a:xfrm>
          <a:prstGeom prst="rect">
            <a:avLst/>
          </a:prstGeom>
          <a:noFill/>
        </p:spPr>
        <p:txBody>
          <a:bodyPr wrap="none" lIns="27000" tIns="0" rIns="27000" bIns="0" rtlCol="0" anchor="b">
            <a:spAutoFit/>
          </a:bodyPr>
          <a:lstStyle/>
          <a:p>
            <a:pPr algn="r"/>
            <a:fld id="{63FAE3AB-E0A1-4AC5-8915-E064ED9F7F06}" type="slidenum">
              <a:rPr lang="fr-FR" sz="800" smtClean="0">
                <a:solidFill>
                  <a:schemeClr val="tx2"/>
                </a:solidFill>
              </a:rPr>
              <a:pPr algn="r"/>
              <a:t>‹N°›</a:t>
            </a:fld>
            <a:endParaRPr lang="fr-FR" sz="800" dirty="0">
              <a:solidFill>
                <a:schemeClr val="tx2"/>
              </a:solidFill>
            </a:endParaRPr>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38204"/>
          <a:stretch/>
        </p:blipFill>
        <p:spPr>
          <a:xfrm>
            <a:off x="290068" y="6397233"/>
            <a:ext cx="360000" cy="255792"/>
          </a:xfrm>
          <a:prstGeom prst="rect">
            <a:avLst/>
          </a:prstGeom>
        </p:spPr>
      </p:pic>
      <p:sp>
        <p:nvSpPr>
          <p:cNvPr id="14" name="Titre 1"/>
          <p:cNvSpPr>
            <a:spLocks noGrp="1"/>
          </p:cNvSpPr>
          <p:nvPr>
            <p:ph type="title"/>
          </p:nvPr>
        </p:nvSpPr>
        <p:spPr>
          <a:xfrm>
            <a:off x="1020154" y="1268761"/>
            <a:ext cx="7094168" cy="2268252"/>
          </a:xfrm>
        </p:spPr>
        <p:txBody>
          <a:bodyPr anchor="b"/>
          <a:lstStyle>
            <a:lvl1pPr algn="ctr">
              <a:defRPr sz="2600" cap="all" baseline="0">
                <a:solidFill>
                  <a:schemeClr val="bg1"/>
                </a:solidFill>
              </a:defRPr>
            </a:lvl1pPr>
          </a:lstStyle>
          <a:p>
            <a:r>
              <a:rPr lang="fr-FR" dirty="0" smtClean="0"/>
              <a:t>Modifiez le style du titre</a:t>
            </a:r>
            <a:endParaRPr lang="fr-FR" dirty="0"/>
          </a:p>
        </p:txBody>
      </p:sp>
      <p:sp>
        <p:nvSpPr>
          <p:cNvPr id="15" name="Espace réservé du texte 2"/>
          <p:cNvSpPr>
            <a:spLocks noGrp="1"/>
          </p:cNvSpPr>
          <p:nvPr>
            <p:ph type="body" idx="1"/>
          </p:nvPr>
        </p:nvSpPr>
        <p:spPr>
          <a:xfrm>
            <a:off x="1020154" y="3747904"/>
            <a:ext cx="7094168" cy="2081363"/>
          </a:xfrm>
        </p:spPr>
        <p:txBody>
          <a:bodyPr/>
          <a:lstStyle>
            <a:lvl1pPr marL="0" indent="0" algn="ctr">
              <a:buNone/>
              <a:defRPr sz="1400" b="0" u="none"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dirty="0" smtClean="0"/>
              <a:t>Modifiez les styles du texte du masque</a:t>
            </a:r>
          </a:p>
        </p:txBody>
      </p:sp>
      <p:sp>
        <p:nvSpPr>
          <p:cNvPr id="4" name="Espace réservé du pied de page 3"/>
          <p:cNvSpPr>
            <a:spLocks noGrp="1"/>
          </p:cNvSpPr>
          <p:nvPr>
            <p:ph type="ftr" sz="quarter" idx="10"/>
          </p:nvPr>
        </p:nvSpPr>
        <p:spPr/>
        <p:txBody>
          <a:bodyPr/>
          <a:lstStyle/>
          <a:p>
            <a:r>
              <a:rPr lang="fr-FR" smtClean="0"/>
              <a:t>TITRE GÉNÉRAL DE LA PRÉSENTATION - MOIS ANNÉE - VERSION X</a:t>
            </a:r>
            <a:endParaRPr lang="fr-FR" dirty="0"/>
          </a:p>
        </p:txBody>
      </p:sp>
    </p:spTree>
    <p:extLst>
      <p:ext uri="{BB962C8B-B14F-4D97-AF65-F5344CB8AC3E}">
        <p14:creationId xmlns:p14="http://schemas.microsoft.com/office/powerpoint/2010/main" val="3283560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7" name="Image 6"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984" y="606108"/>
            <a:ext cx="2828225" cy="1770469"/>
          </a:xfrm>
          <a:prstGeom prst="rect">
            <a:avLst/>
          </a:prstGeom>
        </p:spPr>
      </p:pic>
      <p:sp>
        <p:nvSpPr>
          <p:cNvPr id="8" name="Forme libre : forme 6">
            <a:extLst>
              <a:ext uri="{FF2B5EF4-FFF2-40B4-BE49-F238E27FC236}">
                <a16:creationId xmlns:a16="http://schemas.microsoft.com/office/drawing/2014/main" id="{7EF6DEFA-BD24-415A-A399-B90531764670}"/>
              </a:ext>
            </a:extLst>
          </p:cNvPr>
          <p:cNvSpPr/>
          <p:nvPr userDrawn="1"/>
        </p:nvSpPr>
        <p:spPr>
          <a:xfrm flipH="1">
            <a:off x="6836570" y="-1547"/>
            <a:ext cx="2307431" cy="6883400"/>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6883400">
                <a:moveTo>
                  <a:pt x="0" y="0"/>
                </a:moveTo>
                <a:lnTo>
                  <a:pt x="0" y="6883400"/>
                </a:lnTo>
                <a:lnTo>
                  <a:pt x="3314700" y="6870700"/>
                </a:lnTo>
                <a:lnTo>
                  <a:pt x="1515546" y="3175"/>
                </a:lnTo>
                <a:lnTo>
                  <a:pt x="0" y="0"/>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dirty="0"/>
          </a:p>
        </p:txBody>
      </p:sp>
      <p:sp>
        <p:nvSpPr>
          <p:cNvPr id="9" name="Titre 1">
            <a:extLst>
              <a:ext uri="{FF2B5EF4-FFF2-40B4-BE49-F238E27FC236}">
                <a16:creationId xmlns:a16="http://schemas.microsoft.com/office/drawing/2014/main" id="{4DAB757E-2B17-D448-BBD7-60255F84048C}"/>
              </a:ext>
            </a:extLst>
          </p:cNvPr>
          <p:cNvSpPr>
            <a:spLocks noGrp="1"/>
          </p:cNvSpPr>
          <p:nvPr>
            <p:ph type="ctrTitle" hasCustomPrompt="1"/>
          </p:nvPr>
        </p:nvSpPr>
        <p:spPr>
          <a:xfrm>
            <a:off x="622214" y="3148244"/>
            <a:ext cx="4300852" cy="828675"/>
          </a:xfrm>
          <a:prstGeom prst="rect">
            <a:avLst/>
          </a:prstGeom>
          <a:noFill/>
          <a:ln>
            <a:noFill/>
          </a:ln>
        </p:spPr>
        <p:txBody>
          <a:bodyPr>
            <a:normAutofit fontScale="90000"/>
          </a:bodyPr>
          <a:lstStyle>
            <a:lvl1pPr>
              <a:defRPr/>
            </a:lvl1pPr>
          </a:lstStyle>
          <a:p>
            <a:pPr algn="l"/>
            <a:r>
              <a:rPr lang="fr-FR" sz="2800" b="1" dirty="0">
                <a:solidFill>
                  <a:schemeClr val="accent5">
                    <a:lumMod val="50000"/>
                  </a:schemeClr>
                </a:solidFill>
                <a:latin typeface="Barlow SemiBold" panose="00000700000000000000" pitchFamily="50" charset="0"/>
              </a:rPr>
              <a:t>Chapitre 1</a:t>
            </a:r>
          </a:p>
        </p:txBody>
      </p:sp>
      <p:sp>
        <p:nvSpPr>
          <p:cNvPr id="10" name="Sous-titre 2">
            <a:extLst>
              <a:ext uri="{FF2B5EF4-FFF2-40B4-BE49-F238E27FC236}">
                <a16:creationId xmlns:a16="http://schemas.microsoft.com/office/drawing/2014/main" id="{E5321231-995B-314A-93F7-CBBE9E627FD2}"/>
              </a:ext>
            </a:extLst>
          </p:cNvPr>
          <p:cNvSpPr>
            <a:spLocks noGrp="1"/>
          </p:cNvSpPr>
          <p:nvPr>
            <p:ph type="subTitle" idx="1" hasCustomPrompt="1"/>
          </p:nvPr>
        </p:nvSpPr>
        <p:spPr>
          <a:xfrm>
            <a:off x="635795" y="4182386"/>
            <a:ext cx="3343275" cy="828675"/>
          </a:xfrm>
          <a:prstGeom prst="rect">
            <a:avLst/>
          </a:prstGeom>
        </p:spPr>
        <p:txBody>
          <a:bodyPr>
            <a:normAutofit/>
          </a:bodyPr>
          <a:lstStyle>
            <a:lvl1pPr>
              <a:defRPr/>
            </a:lvl1pPr>
          </a:lstStyle>
          <a:p>
            <a:pPr algn="l"/>
            <a:r>
              <a:rPr lang="fr-FR" sz="1800" dirty="0">
                <a:solidFill>
                  <a:schemeClr val="accent5">
                    <a:lumMod val="75000"/>
                  </a:schemeClr>
                </a:solidFill>
                <a:latin typeface="Barlow" panose="00000500000000000000" pitchFamily="50" charset="0"/>
              </a:rPr>
              <a:t>présentateur</a:t>
            </a:r>
          </a:p>
        </p:txBody>
      </p:sp>
    </p:spTree>
    <p:extLst>
      <p:ext uri="{BB962C8B-B14F-4D97-AF65-F5344CB8AC3E}">
        <p14:creationId xmlns:p14="http://schemas.microsoft.com/office/powerpoint/2010/main" val="368288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C49B4ED9-97AD-4071-9A2A-D9F0BB6D3F63}"/>
              </a:ext>
            </a:extLst>
          </p:cNvPr>
          <p:cNvSpPr>
            <a:spLocks noGrp="1"/>
          </p:cNvSpPr>
          <p:nvPr>
            <p:ph type="ctrTitle" hasCustomPrompt="1"/>
          </p:nvPr>
        </p:nvSpPr>
        <p:spPr>
          <a:xfrm>
            <a:off x="1381125" y="261989"/>
            <a:ext cx="6429375" cy="400200"/>
          </a:xfrm>
          <a:prstGeom prst="rect">
            <a:avLst/>
          </a:prstGeom>
          <a:noFill/>
          <a:ln>
            <a:noFill/>
          </a:ln>
        </p:spPr>
        <p:txBody>
          <a:bodyPr>
            <a:normAutofit fontScale="90000"/>
          </a:bodyPr>
          <a:lstStyle>
            <a:lvl1pPr>
              <a:defRPr/>
            </a:lvl1pPr>
          </a:lstStyle>
          <a:p>
            <a:pPr algn="l"/>
            <a:r>
              <a:rPr lang="fr-FR" sz="2800" dirty="0">
                <a:solidFill>
                  <a:schemeClr val="accent5">
                    <a:lumMod val="50000"/>
                  </a:schemeClr>
                </a:solidFill>
                <a:latin typeface="Barlow SemiBold" panose="00000700000000000000" pitchFamily="50" charset="0"/>
              </a:rPr>
              <a:t>titre</a:t>
            </a:r>
          </a:p>
        </p:txBody>
      </p:sp>
      <p:pic>
        <p:nvPicPr>
          <p:cNvPr id="21" name="Image 20"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22" name="Image 21"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23" name="Sous-titre 7">
            <a:extLst>
              <a:ext uri="{FF2B5EF4-FFF2-40B4-BE49-F238E27FC236}">
                <a16:creationId xmlns:a16="http://schemas.microsoft.com/office/drawing/2014/main" id="{3FAECA65-1335-4D2C-ADB1-5DF482F0ADC8}"/>
              </a:ext>
            </a:extLst>
          </p:cNvPr>
          <p:cNvSpPr>
            <a:spLocks noGrp="1"/>
          </p:cNvSpPr>
          <p:nvPr>
            <p:ph type="subTitle" idx="1"/>
          </p:nvPr>
        </p:nvSpPr>
        <p:spPr>
          <a:xfrm>
            <a:off x="1510494" y="746505"/>
            <a:ext cx="7366714" cy="5979047"/>
          </a:xfrm>
          <a:prstGeom prst="rect">
            <a:avLst/>
          </a:prstGeom>
        </p:spPr>
        <p:txBody>
          <a:bodyPr>
            <a:noAutofit/>
          </a:bodyPr>
          <a:lstStyle>
            <a:lvl1pPr marL="0" indent="0">
              <a:buNone/>
              <a:defRPr/>
            </a:lvl1pPr>
            <a:lvl2pPr>
              <a:defRPr lang="fr-FR" sz="1800" kern="1200" dirty="0">
                <a:solidFill>
                  <a:srgbClr val="002060"/>
                </a:solidFill>
                <a:latin typeface="Calibri" panose="020F0502020204030204" pitchFamily="34" charset="0"/>
                <a:ea typeface="+mn-ea"/>
                <a:cs typeface="Calibri" panose="020F0502020204030204" pitchFamily="34" charset="0"/>
              </a:defRPr>
            </a:lvl2pPr>
          </a:lstStyle>
          <a:p>
            <a:pPr marL="631825" lvl="1" indent="-342900" algn="l" defTabSz="914400" rtl="0" eaLnBrk="1" latinLnBrk="0" hangingPunct="1">
              <a:lnSpc>
                <a:spcPct val="150000"/>
              </a:lnSpc>
              <a:spcBef>
                <a:spcPts val="500"/>
              </a:spcBef>
              <a:spcAft>
                <a:spcPts val="0"/>
              </a:spcAft>
              <a:buFont typeface="Wingdings" panose="05000000000000000000" pitchFamily="2" charset="2"/>
              <a:buChar char="§"/>
            </a:pPr>
            <a:endParaRPr lang="fr-FR" sz="1800" dirty="0">
              <a:solidFill>
                <a:srgbClr val="002060"/>
              </a:solidFill>
              <a:latin typeface="Calibri" panose="020F0502020204030204" pitchFamily="34" charset="0"/>
              <a:cs typeface="Calibri" panose="020F0502020204030204" pitchFamily="34" charset="0"/>
            </a:endParaRPr>
          </a:p>
          <a:p>
            <a:pPr marL="631825" lvl="1" indent="-342900" algn="l" defTabSz="914400" rtl="0" eaLnBrk="1" latinLnBrk="0" hangingPunct="1">
              <a:lnSpc>
                <a:spcPct val="150000"/>
              </a:lnSpc>
              <a:spcBef>
                <a:spcPts val="500"/>
              </a:spcBef>
              <a:spcAft>
                <a:spcPts val="0"/>
              </a:spcAft>
              <a:buFont typeface="Wingdings" panose="05000000000000000000" pitchFamily="2" charset="2"/>
              <a:buChar char="§"/>
            </a:pPr>
            <a:endParaRPr lang="fr-FR" sz="1800" dirty="0">
              <a:solidFill>
                <a:schemeClr val="tx1">
                  <a:lumMod val="85000"/>
                  <a:lumOff val="15000"/>
                </a:schemeClr>
              </a:solidFill>
              <a:latin typeface="Barlow" panose="00000500000000000000" pitchFamily="50" charset="0"/>
            </a:endParaRPr>
          </a:p>
        </p:txBody>
      </p:sp>
      <p:sp>
        <p:nvSpPr>
          <p:cNvPr id="24" name="Forme libre : forme 9">
            <a:extLst>
              <a:ext uri="{FF2B5EF4-FFF2-40B4-BE49-F238E27FC236}">
                <a16:creationId xmlns:a16="http://schemas.microsoft.com/office/drawing/2014/main" id="{7D91035E-6848-4F41-9C8C-A20EA64BD4F1}"/>
              </a:ext>
            </a:extLst>
          </p:cNvPr>
          <p:cNvSpPr/>
          <p:nvPr userDrawn="1"/>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11">
            <a:extLst>
              <a:ext uri="{FF2B5EF4-FFF2-40B4-BE49-F238E27FC236}">
                <a16:creationId xmlns:a16="http://schemas.microsoft.com/office/drawing/2014/main" id="{1F5D67FA-C318-48CE-A726-109B3EED7B49}"/>
              </a:ext>
            </a:extLst>
          </p:cNvPr>
          <p:cNvSpPr/>
          <p:nvPr userDrawn="1"/>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Tree>
    <p:extLst>
      <p:ext uri="{BB962C8B-B14F-4D97-AF65-F5344CB8AC3E}">
        <p14:creationId xmlns:p14="http://schemas.microsoft.com/office/powerpoint/2010/main" val="3631111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144BB89-3858-416E-BAE3-42DF14ADF14A}"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EF15E39-15AB-4AB9-82F5-ACBAA10C9794}" type="slidenum">
              <a:rPr lang="fr-FR" smtClean="0"/>
              <a:t>‹N°›</a:t>
            </a:fld>
            <a:endParaRPr lang="fr-FR"/>
          </a:p>
        </p:txBody>
      </p:sp>
    </p:spTree>
    <p:extLst>
      <p:ext uri="{BB962C8B-B14F-4D97-AF65-F5344CB8AC3E}">
        <p14:creationId xmlns:p14="http://schemas.microsoft.com/office/powerpoint/2010/main" val="3408802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473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6425456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3804370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4001947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extLst>
      <p:ext uri="{BB962C8B-B14F-4D97-AF65-F5344CB8AC3E}">
        <p14:creationId xmlns:p14="http://schemas.microsoft.com/office/powerpoint/2010/main" val="928491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945409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
        <p:nvSpPr>
          <p:cNvPr id="2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07877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7" name="Surtitre"/>
          <p:cNvSpPr>
            <a:spLocks noGrp="1"/>
          </p:cNvSpPr>
          <p:nvPr>
            <p:ph type="body" sz="quarter" idx="13"/>
          </p:nvPr>
        </p:nvSpPr>
        <p:spPr>
          <a:xfrm>
            <a:off x="251520" y="260648"/>
            <a:ext cx="8640000" cy="184667"/>
          </a:xfrm>
        </p:spPr>
        <p:txBody>
          <a:bodyPr wrap="square" anchor="ctr">
            <a:noAutofit/>
          </a:bodyPr>
          <a:lstStyle>
            <a:lvl1pPr marL="0">
              <a:spcBef>
                <a:spcPts val="0"/>
              </a:spcBef>
              <a:buFontTx/>
              <a:buNone/>
              <a:defRPr sz="900" b="0"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Modifiez les styles du texte du masque</a:t>
            </a:r>
          </a:p>
        </p:txBody>
      </p:sp>
      <p:sp>
        <p:nvSpPr>
          <p:cNvPr id="3" name="Espace réservé du pied de page 2"/>
          <p:cNvSpPr>
            <a:spLocks noGrp="1"/>
          </p:cNvSpPr>
          <p:nvPr>
            <p:ph type="ftr" sz="quarter" idx="16"/>
          </p:nvPr>
        </p:nvSpPr>
        <p:spPr/>
        <p:txBody>
          <a:bodyPr/>
          <a:lstStyle/>
          <a:p>
            <a:r>
              <a:rPr lang="fr-FR" smtClean="0"/>
              <a:t>TITRE GÉNÉRAL DE LA PRÉSENTATION - MOIS ANNÉE - VERSION X</a:t>
            </a:r>
            <a:endParaRPr lang="fr-FR" dirty="0"/>
          </a:p>
        </p:txBody>
      </p:sp>
      <p:sp>
        <p:nvSpPr>
          <p:cNvPr id="9" name="Espace réservé du contenu 12"/>
          <p:cNvSpPr>
            <a:spLocks noGrp="1"/>
          </p:cNvSpPr>
          <p:nvPr>
            <p:ph sz="quarter" idx="15"/>
          </p:nvPr>
        </p:nvSpPr>
        <p:spPr>
          <a:xfrm>
            <a:off x="250826" y="2277534"/>
            <a:ext cx="4140000" cy="3851804"/>
          </a:xfrm>
        </p:spPr>
        <p:txBody>
          <a:bodyPr/>
          <a:lstStyle>
            <a:lvl1pPr>
              <a:defRPr sz="1200"/>
            </a:lvl1pPr>
            <a:lvl2pPr>
              <a:defRPr sz="1000"/>
            </a:lvl2pPr>
            <a:lvl3pPr>
              <a:defRPr sz="1000"/>
            </a:lvl3pPr>
            <a:lvl4pPr>
              <a:defRPr sz="1000"/>
            </a:lvl4pPr>
            <a:lvl5pPr>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contenu 12"/>
          <p:cNvSpPr>
            <a:spLocks noGrp="1"/>
          </p:cNvSpPr>
          <p:nvPr>
            <p:ph sz="quarter" idx="17"/>
          </p:nvPr>
        </p:nvSpPr>
        <p:spPr>
          <a:xfrm>
            <a:off x="4753175" y="1935563"/>
            <a:ext cx="4140000" cy="4193775"/>
          </a:xfrm>
        </p:spPr>
        <p:txBody>
          <a:bodyPr/>
          <a:lstStyle>
            <a:lvl1pPr>
              <a:defRPr sz="1200"/>
            </a:lvl1pPr>
            <a:lvl2pPr>
              <a:defRPr sz="1000"/>
            </a:lvl2pPr>
            <a:lvl3pPr>
              <a:defRPr sz="1000"/>
            </a:lvl3pPr>
            <a:lvl4pPr>
              <a:defRPr sz="1000"/>
            </a:lvl4pPr>
            <a:lvl5pPr>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texte 9"/>
          <p:cNvSpPr>
            <a:spLocks noGrp="1"/>
          </p:cNvSpPr>
          <p:nvPr>
            <p:ph type="body" sz="quarter" idx="14" hasCustomPrompt="1"/>
          </p:nvPr>
        </p:nvSpPr>
        <p:spPr>
          <a:xfrm>
            <a:off x="250827" y="1918614"/>
            <a:ext cx="1082595" cy="200055"/>
          </a:xfrm>
          <a:solidFill>
            <a:schemeClr val="tx2"/>
          </a:solidFill>
        </p:spPr>
        <p:txBody>
          <a:bodyPr wrap="none" anchor="ctr">
            <a:spAutoFit/>
          </a:bodyPr>
          <a:lstStyle>
            <a:lvl1pPr marL="0">
              <a:spcBef>
                <a:spcPts val="0"/>
              </a:spcBef>
              <a:buFontTx/>
              <a:buNone/>
              <a:defRPr sz="1300" b="1" u="none" cap="all" baseline="0">
                <a:solidFill>
                  <a:schemeClr val="bg1"/>
                </a:solidFill>
              </a:defRPr>
            </a:lvl1pPr>
            <a:lvl2pPr marL="0">
              <a:spcBef>
                <a:spcPts val="0"/>
              </a:spcBef>
              <a:buFontTx/>
              <a:buNone/>
              <a:defRPr sz="1125" b="0" u="none" cap="none"/>
            </a:lvl2pPr>
            <a:lvl3pPr marL="0">
              <a:spcBef>
                <a:spcPts val="0"/>
              </a:spcBef>
              <a:buFontTx/>
              <a:buNone/>
              <a:defRPr sz="1125" b="0" u="none" cap="none"/>
            </a:lvl3pPr>
            <a:lvl4pPr marL="0" indent="0">
              <a:spcBef>
                <a:spcPts val="0"/>
              </a:spcBef>
              <a:buFontTx/>
              <a:buNone/>
              <a:defRPr sz="1125" b="0" u="none" cap="none"/>
            </a:lvl4pPr>
            <a:lvl5pPr marL="0" indent="0">
              <a:spcBef>
                <a:spcPts val="0"/>
              </a:spcBef>
              <a:buFontTx/>
              <a:buNone/>
              <a:defRPr sz="1125" b="0" u="none" cap="none"/>
            </a:lvl5pPr>
          </a:lstStyle>
          <a:p>
            <a:pPr lvl="0"/>
            <a:r>
              <a:rPr lang="fr-FR" dirty="0" smtClean="0"/>
              <a:t>SOUS-TITRE</a:t>
            </a:r>
            <a:endParaRPr lang="fr-FR" dirty="0"/>
          </a:p>
        </p:txBody>
      </p:sp>
    </p:spTree>
    <p:extLst>
      <p:ext uri="{BB962C8B-B14F-4D97-AF65-F5344CB8AC3E}">
        <p14:creationId xmlns:p14="http://schemas.microsoft.com/office/powerpoint/2010/main" val="25297395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42641079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0267872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40101265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2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869338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2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2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2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2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2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800751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3FD1883-54F9-4D64-A98A-2E64909CED60}" type="datetimeFigureOut">
              <a:rPr lang="fr-FR" smtClean="0"/>
              <a:t>23/04/2021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673E1-23D7-4896-B192-2F8B0F84C352}" type="slidenum">
              <a:rPr lang="fr-FR" smtClean="0"/>
              <a:t>‹N°›</a:t>
            </a:fld>
            <a:endParaRPr lang="fr-FR"/>
          </a:p>
        </p:txBody>
      </p:sp>
    </p:spTree>
    <p:extLst>
      <p:ext uri="{BB962C8B-B14F-4D97-AF65-F5344CB8AC3E}">
        <p14:creationId xmlns:p14="http://schemas.microsoft.com/office/powerpoint/2010/main" val="11800270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4" name="Date Placeholder 29"/>
          <p:cNvSpPr>
            <a:spLocks noGrp="1"/>
          </p:cNvSpPr>
          <p:nvPr>
            <p:ph type="dt" sz="half" idx="10"/>
          </p:nvPr>
        </p:nvSpPr>
        <p:spPr/>
        <p:txBody>
          <a:bodyPr/>
          <a:lstStyle>
            <a:lvl1pPr>
              <a:defRPr/>
            </a:lvl1pPr>
          </a:lstStyle>
          <a:p>
            <a:pPr>
              <a:defRPr/>
            </a:pPr>
            <a:fld id="{1BE4C880-1552-46CC-890A-00286816E1C6}" type="datetimeFigureOut">
              <a:rPr lang="fr-FR"/>
              <a:pPr>
                <a:defRPr/>
              </a:pPr>
              <a:t>23/04/2021</a:t>
            </a:fld>
            <a:endParaRPr lang="fr-FR"/>
          </a:p>
        </p:txBody>
      </p:sp>
      <p:sp>
        <p:nvSpPr>
          <p:cNvPr id="5" name="Footer Placeholder 18"/>
          <p:cNvSpPr>
            <a:spLocks noGrp="1"/>
          </p:cNvSpPr>
          <p:nvPr>
            <p:ph type="ftr" sz="quarter" idx="11"/>
          </p:nvPr>
        </p:nvSpPr>
        <p:spPr/>
        <p:txBody>
          <a:bodyPr/>
          <a:lstStyle>
            <a:lvl1pPr>
              <a:defRPr/>
            </a:lvl1pPr>
          </a:lstStyle>
          <a:p>
            <a:pPr>
              <a:defRPr/>
            </a:pPr>
            <a:endParaRPr lang="fr-F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A4FCF007-AED2-4A56-922B-372FB84BDF6D}" type="slidenum">
              <a:rPr lang="fr-FR" altLang="fr-FR"/>
              <a:pPr/>
              <a:t>‹N°›</a:t>
            </a:fld>
            <a:endParaRPr lang="fr-FR" altLang="fr-FR"/>
          </a:p>
        </p:txBody>
      </p:sp>
    </p:spTree>
    <p:extLst>
      <p:ext uri="{BB962C8B-B14F-4D97-AF65-F5344CB8AC3E}">
        <p14:creationId xmlns:p14="http://schemas.microsoft.com/office/powerpoint/2010/main" val="1626737157"/>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03E464C2-5C03-450A-8035-36F6D90D68F5}" type="datetimeFigureOut">
              <a:rPr lang="fr-FR"/>
              <a:pPr>
                <a:defRPr/>
              </a:pPr>
              <a:t>23/04/2021</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C82B91CE-251E-473F-8AEE-3687AF8BEB5C}" type="slidenum">
              <a:rPr lang="fr-FR" altLang="fr-FR"/>
              <a:pPr/>
              <a:t>‹N°›</a:t>
            </a:fld>
            <a:endParaRPr lang="fr-FR" altLang="fr-FR"/>
          </a:p>
        </p:txBody>
      </p:sp>
    </p:spTree>
    <p:extLst>
      <p:ext uri="{BB962C8B-B14F-4D97-AF65-F5344CB8AC3E}">
        <p14:creationId xmlns:p14="http://schemas.microsoft.com/office/powerpoint/2010/main" val="12634800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0AA8F9E1-8369-40E8-AE30-69F37EB38D2D}" type="datetimeFigureOut">
              <a:rPr lang="fr-FR"/>
              <a:pPr>
                <a:defRPr/>
              </a:pPr>
              <a:t>23/04/2021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E038AC4D-2EA1-4127-ABF9-CD996EF94762}" type="slidenum">
              <a:rPr lang="fr-FR" altLang="fr-FR"/>
              <a:pPr/>
              <a:t>‹N°›</a:t>
            </a:fld>
            <a:endParaRPr lang="fr-FR" altLang="fr-FR"/>
          </a:p>
        </p:txBody>
      </p:sp>
    </p:spTree>
    <p:extLst>
      <p:ext uri="{BB962C8B-B14F-4D97-AF65-F5344CB8AC3E}">
        <p14:creationId xmlns:p14="http://schemas.microsoft.com/office/powerpoint/2010/main" val="701067367"/>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C005B072-21FE-43E4-9FDF-703DD778634B}" type="datetimeFigureOut">
              <a:rPr lang="fr-FR"/>
              <a:pPr>
                <a:defRPr/>
              </a:pPr>
              <a:t>23/04/2021</a:t>
            </a:fld>
            <a:endParaRPr lang="fr-FR"/>
          </a:p>
        </p:txBody>
      </p:sp>
      <p:sp>
        <p:nvSpPr>
          <p:cNvPr id="6" name="Footer Placeholder 21"/>
          <p:cNvSpPr>
            <a:spLocks noGrp="1"/>
          </p:cNvSpPr>
          <p:nvPr>
            <p:ph type="ftr" sz="quarter" idx="11"/>
          </p:nvPr>
        </p:nvSpPr>
        <p:spPr/>
        <p:txBody>
          <a:bodyPr/>
          <a:lstStyle>
            <a:lvl1pPr>
              <a:defRPr/>
            </a:lvl1pPr>
          </a:lstStyle>
          <a:p>
            <a:pPr>
              <a:defRPr/>
            </a:pPr>
            <a:endParaRPr lang="fr-FR"/>
          </a:p>
        </p:txBody>
      </p:sp>
      <p:sp>
        <p:nvSpPr>
          <p:cNvPr id="7" name="Slide Number Placeholder 17"/>
          <p:cNvSpPr>
            <a:spLocks noGrp="1"/>
          </p:cNvSpPr>
          <p:nvPr>
            <p:ph type="sldNum" sz="quarter" idx="12"/>
          </p:nvPr>
        </p:nvSpPr>
        <p:spPr/>
        <p:txBody>
          <a:bodyPr/>
          <a:lstStyle>
            <a:lvl1pPr>
              <a:defRPr/>
            </a:lvl1pPr>
          </a:lstStyle>
          <a:p>
            <a:fld id="{5B8B13A4-25F9-4E82-878A-3AAE7C752F5D}" type="slidenum">
              <a:rPr lang="fr-FR" altLang="fr-FR"/>
              <a:pPr/>
              <a:t>‹N°›</a:t>
            </a:fld>
            <a:endParaRPr lang="fr-FR" altLang="fr-FR"/>
          </a:p>
        </p:txBody>
      </p:sp>
    </p:spTree>
    <p:extLst>
      <p:ext uri="{BB962C8B-B14F-4D97-AF65-F5344CB8AC3E}">
        <p14:creationId xmlns:p14="http://schemas.microsoft.com/office/powerpoint/2010/main" val="42128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8.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7.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2.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8.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9.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4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250825" y="512677"/>
            <a:ext cx="8642350" cy="720081"/>
          </a:xfrm>
          <a:prstGeom prst="rect">
            <a:avLst/>
          </a:prstGeom>
        </p:spPr>
        <p:txBody>
          <a:bodyPr vert="horz" lIns="36000" tIns="0" rIns="36000" bIns="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50825" y="2277534"/>
            <a:ext cx="8642350" cy="3851805"/>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5" name="Espace réservé du pied de page 4"/>
          <p:cNvSpPr>
            <a:spLocks noGrp="1"/>
          </p:cNvSpPr>
          <p:nvPr>
            <p:ph type="ftr" sz="quarter" idx="3"/>
          </p:nvPr>
        </p:nvSpPr>
        <p:spPr>
          <a:xfrm>
            <a:off x="719572" y="6537249"/>
            <a:ext cx="3852000" cy="107722"/>
          </a:xfrm>
          <a:prstGeom prst="rect">
            <a:avLst/>
          </a:prstGeom>
        </p:spPr>
        <p:txBody>
          <a:bodyPr vert="horz" lIns="36000" tIns="0" rIns="36000" bIns="0" rtlCol="0" anchor="b">
            <a:spAutoFit/>
          </a:bodyPr>
          <a:lstStyle>
            <a:lvl1pPr algn="l">
              <a:defRPr sz="700" cap="all" baseline="0">
                <a:solidFill>
                  <a:schemeClr val="tx1"/>
                </a:solidFill>
              </a:defRPr>
            </a:lvl1pPr>
          </a:lstStyle>
          <a:p>
            <a:r>
              <a:rPr lang="fr-FR" dirty="0" smtClean="0"/>
              <a:t>TITRE GÉNÉRAL DE LA PRÉSENTATION - MOIS ANNÉE - VERSION X</a:t>
            </a:r>
            <a:endParaRPr lang="fr-FR" dirty="0"/>
          </a:p>
        </p:txBody>
      </p:sp>
      <p:sp>
        <p:nvSpPr>
          <p:cNvPr id="9" name="ZoneTexte 8"/>
          <p:cNvSpPr txBox="1"/>
          <p:nvPr userDrawn="1"/>
        </p:nvSpPr>
        <p:spPr>
          <a:xfrm>
            <a:off x="8655905" y="6555842"/>
            <a:ext cx="237270" cy="123111"/>
          </a:xfrm>
          <a:prstGeom prst="rect">
            <a:avLst/>
          </a:prstGeom>
          <a:noFill/>
        </p:spPr>
        <p:txBody>
          <a:bodyPr wrap="none" lIns="27000" tIns="0" rIns="27000" bIns="0" rtlCol="0" anchor="b">
            <a:spAutoFit/>
          </a:bodyPr>
          <a:lstStyle/>
          <a:p>
            <a:pPr algn="r"/>
            <a:fld id="{63FAE3AB-E0A1-4AC5-8915-E064ED9F7F06}" type="slidenum">
              <a:rPr lang="fr-FR" sz="800" smtClean="0"/>
              <a:pPr algn="r"/>
              <a:t>‹N°›</a:t>
            </a:fld>
            <a:endParaRPr lang="fr-FR" sz="800" dirty="0"/>
          </a:p>
        </p:txBody>
      </p:sp>
      <p:pic>
        <p:nvPicPr>
          <p:cNvPr id="6" name="Image 5"/>
          <p:cNvPicPr>
            <a:picLocks noChangeAspect="1"/>
          </p:cNvPicPr>
          <p:nvPr userDrawn="1"/>
        </p:nvPicPr>
        <p:blipFill rotWithShape="1">
          <a:blip r:embed="rId9" cstate="print">
            <a:extLst>
              <a:ext uri="{28A0092B-C50C-407E-A947-70E740481C1C}">
                <a14:useLocalDpi xmlns:a14="http://schemas.microsoft.com/office/drawing/2010/main" val="0"/>
              </a:ext>
            </a:extLst>
          </a:blip>
          <a:srcRect b="38204"/>
          <a:stretch/>
        </p:blipFill>
        <p:spPr>
          <a:xfrm>
            <a:off x="290068" y="6397233"/>
            <a:ext cx="360000" cy="255792"/>
          </a:xfrm>
          <a:prstGeom prst="rect">
            <a:avLst/>
          </a:prstGeom>
        </p:spPr>
      </p:pic>
    </p:spTree>
    <p:extLst>
      <p:ext uri="{BB962C8B-B14F-4D97-AF65-F5344CB8AC3E}">
        <p14:creationId xmlns:p14="http://schemas.microsoft.com/office/powerpoint/2010/main" val="4957819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sldNum="0" hdr="0" dt="0"/>
  <p:txStyles>
    <p:titleStyle>
      <a:lvl1pPr algn="l" defTabSz="514350" rtl="0" eaLnBrk="1" latinLnBrk="0" hangingPunct="1">
        <a:lnSpc>
          <a:spcPct val="90000"/>
        </a:lnSpc>
        <a:spcBef>
          <a:spcPct val="0"/>
        </a:spcBef>
        <a:buNone/>
        <a:defRPr sz="1900" b="1" kern="1200">
          <a:solidFill>
            <a:schemeClr val="tx2"/>
          </a:solidFill>
          <a:latin typeface="+mj-lt"/>
          <a:ea typeface="+mj-ea"/>
          <a:cs typeface="+mj-cs"/>
        </a:defRPr>
      </a:lvl1pPr>
    </p:titleStyle>
    <p:bodyStyle>
      <a:lvl1pPr marL="216000" indent="0" algn="l" defTabSz="514350" rtl="0" eaLnBrk="1" latinLnBrk="0" hangingPunct="1">
        <a:lnSpc>
          <a:spcPct val="100000"/>
        </a:lnSpc>
        <a:spcBef>
          <a:spcPts val="0"/>
        </a:spcBef>
        <a:buFontTx/>
        <a:buNone/>
        <a:defRPr sz="1200" b="1" u="sng" kern="1200" cap="all" baseline="0">
          <a:solidFill>
            <a:schemeClr val="tx1"/>
          </a:solidFill>
          <a:latin typeface="+mn-lt"/>
          <a:ea typeface="+mn-ea"/>
          <a:cs typeface="+mn-cs"/>
        </a:defRPr>
      </a:lvl1pPr>
      <a:lvl2pPr marL="0" indent="0" algn="l" defTabSz="514350" rtl="0" eaLnBrk="1" latinLnBrk="0" hangingPunct="1">
        <a:lnSpc>
          <a:spcPct val="100000"/>
        </a:lnSpc>
        <a:spcBef>
          <a:spcPts val="450"/>
        </a:spcBef>
        <a:buFontTx/>
        <a:buNone/>
        <a:defRPr sz="1000" kern="1200">
          <a:solidFill>
            <a:schemeClr val="tx1"/>
          </a:solidFill>
          <a:latin typeface="+mn-lt"/>
          <a:ea typeface="+mn-ea"/>
          <a:cs typeface="+mn-cs"/>
        </a:defRPr>
      </a:lvl2pPr>
      <a:lvl3pPr marL="135000" indent="-135000" algn="l" defTabSz="514350" rtl="0" eaLnBrk="1" latinLnBrk="0" hangingPunct="1">
        <a:lnSpc>
          <a:spcPct val="100000"/>
        </a:lnSpc>
        <a:spcBef>
          <a:spcPts val="450"/>
        </a:spcBef>
        <a:buClr>
          <a:schemeClr val="tx2"/>
        </a:buClr>
        <a:buFont typeface="Symbol" panose="05050102010706020507" pitchFamily="18" charset="2"/>
        <a:buChar char="·"/>
        <a:defRPr sz="1000" b="0" u="none" kern="1200" cap="none" baseline="0">
          <a:solidFill>
            <a:schemeClr val="tx1"/>
          </a:solidFill>
          <a:latin typeface="+mn-lt"/>
          <a:ea typeface="+mn-ea"/>
          <a:cs typeface="+mn-cs"/>
        </a:defRPr>
      </a:lvl3pPr>
      <a:lvl4pPr marL="297000" indent="-81000" algn="l" defTabSz="51435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40000" indent="-81000" algn="l" defTabSz="514350" rtl="0" eaLnBrk="1" latinLnBrk="0" hangingPunct="1">
        <a:lnSpc>
          <a:spcPct val="100000"/>
        </a:lnSpc>
        <a:spcBef>
          <a:spcPts val="225"/>
        </a:spcBef>
        <a:buFont typeface="Arial" panose="020B0604020202020204" pitchFamily="34" charset="0"/>
        <a:buChar char="•"/>
        <a:defRPr sz="1000" i="1" kern="1200">
          <a:solidFill>
            <a:schemeClr val="tx1"/>
          </a:solidFill>
          <a:latin typeface="+mn-lt"/>
          <a:ea typeface="+mn-ea"/>
          <a:cs typeface="+mn-cs"/>
        </a:defRPr>
      </a:lvl5pPr>
      <a:lvl6pPr marL="0" indent="0" algn="l" defTabSz="514350" rtl="0" eaLnBrk="1" latinLnBrk="0" hangingPunct="1">
        <a:lnSpc>
          <a:spcPct val="100000"/>
        </a:lnSpc>
        <a:spcBef>
          <a:spcPts val="900"/>
        </a:spcBef>
        <a:buFontTx/>
        <a:buNone/>
        <a:defRPr sz="800" i="1"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158">
          <p15:clr>
            <a:srgbClr val="F26B43"/>
          </p15:clr>
        </p15:guide>
        <p15:guide id="4" pos="5602">
          <p15:clr>
            <a:srgbClr val="F26B43"/>
          </p15:clr>
        </p15:guide>
        <p15:guide id="5" orient="horz" pos="1076">
          <p15:clr>
            <a:srgbClr val="F26B43"/>
          </p15:clr>
        </p15:guide>
        <p15:guide id="6" orient="horz" pos="289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7" name="Image 20"/>
          <p:cNvPicPr/>
          <p:nvPr/>
        </p:nvPicPr>
        <p:blipFill>
          <a:blip r:embed="rId15"/>
          <a:stretch/>
        </p:blipFill>
        <p:spPr>
          <a:xfrm>
            <a:off x="7856280" y="178200"/>
            <a:ext cx="1019520" cy="477720"/>
          </a:xfrm>
          <a:prstGeom prst="rect">
            <a:avLst/>
          </a:prstGeom>
          <a:ln>
            <a:noFill/>
          </a:ln>
        </p:spPr>
      </p:pic>
      <p:pic>
        <p:nvPicPr>
          <p:cNvPr id="238" name="Image 21"/>
          <p:cNvPicPr/>
          <p:nvPr/>
        </p:nvPicPr>
        <p:blipFill>
          <a:blip r:embed="rId16"/>
          <a:stretch/>
        </p:blipFill>
        <p:spPr>
          <a:xfrm>
            <a:off x="954360" y="273600"/>
            <a:ext cx="379440" cy="303120"/>
          </a:xfrm>
          <a:prstGeom prst="rect">
            <a:avLst/>
          </a:prstGeom>
          <a:ln>
            <a:noFill/>
          </a:ln>
        </p:spPr>
      </p:pic>
      <p:sp>
        <p:nvSpPr>
          <p:cNvPr id="239" name="CustomShape 1"/>
          <p:cNvSpPr/>
          <p:nvPr/>
        </p:nvSpPr>
        <p:spPr>
          <a:xfrm rot="10800000" flipH="1">
            <a:off x="30857040" y="8827920"/>
            <a:ext cx="7237440" cy="652320"/>
          </a:xfrm>
          <a:custGeom>
            <a:avLst/>
            <a:gdLst/>
            <a:ahLst/>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p:style>
      </p:sp>
      <p:sp>
        <p:nvSpPr>
          <p:cNvPr id="240" name="CustomShape 2"/>
          <p:cNvSpPr/>
          <p:nvPr/>
        </p:nvSpPr>
        <p:spPr>
          <a:xfrm>
            <a:off x="-720" y="-9360"/>
            <a:ext cx="2086200" cy="6865920"/>
          </a:xfrm>
          <a:custGeom>
            <a:avLst/>
            <a:gdLst/>
            <a:ahLst/>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p:style>
      </p:sp>
      <p:sp>
        <p:nvSpPr>
          <p:cNvPr id="241"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242"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extLst>
      <p:ext uri="{BB962C8B-B14F-4D97-AF65-F5344CB8AC3E}">
        <p14:creationId xmlns:p14="http://schemas.microsoft.com/office/powerpoint/2010/main" val="81790797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Modifiez le style du titre</a:t>
            </a:r>
            <a:endParaRPr lang="en-US" altLang="fr-FR"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B2A00A4D-6AAE-4F3E-8149-2A78EBE39994}" type="datetimeFigureOut">
              <a:rPr lang="fr-FR"/>
              <a:pPr>
                <a:defRPr/>
              </a:pPr>
              <a:t>23/04/2021</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1147931-AB9F-4143-B4E8-6BC596EA8A04}" type="slidenum">
              <a:rPr lang="fr-FR" altLang="fr-FR"/>
              <a:pPr/>
              <a:t>‹N°›</a:t>
            </a:fld>
            <a:endParaRPr lang="fr-FR" altLang="fr-F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extLst>
      <p:ext uri="{BB962C8B-B14F-4D97-AF65-F5344CB8AC3E}">
        <p14:creationId xmlns:p14="http://schemas.microsoft.com/office/powerpoint/2010/main" val="151947436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4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250825" y="512677"/>
            <a:ext cx="8642350" cy="720081"/>
          </a:xfrm>
          <a:prstGeom prst="rect">
            <a:avLst/>
          </a:prstGeom>
        </p:spPr>
        <p:txBody>
          <a:bodyPr vert="horz" lIns="36000" tIns="0" rIns="36000" bIns="0" rtlCol="0" anchor="ctr">
            <a:noAutofit/>
          </a:bodyPr>
          <a:lstStyle/>
          <a:p>
            <a:r>
              <a:rPr lang="fr-FR" dirty="0" smtClean="0"/>
              <a:t>Modifiez le style du titre</a:t>
            </a:r>
            <a:endParaRPr lang="fr-FR" dirty="0"/>
          </a:p>
        </p:txBody>
      </p:sp>
      <p:sp>
        <p:nvSpPr>
          <p:cNvPr id="8" name="Espace réservé du pied de page 4"/>
          <p:cNvSpPr>
            <a:spLocks noGrp="1"/>
          </p:cNvSpPr>
          <p:nvPr>
            <p:ph type="ftr" sz="quarter" idx="3"/>
          </p:nvPr>
        </p:nvSpPr>
        <p:spPr>
          <a:xfrm>
            <a:off x="719572" y="6537249"/>
            <a:ext cx="3852000" cy="107722"/>
          </a:xfrm>
          <a:prstGeom prst="rect">
            <a:avLst/>
          </a:prstGeom>
        </p:spPr>
        <p:txBody>
          <a:bodyPr vert="horz" lIns="36000" tIns="0" rIns="36000" bIns="0" rtlCol="0" anchor="b">
            <a:spAutoFit/>
          </a:bodyPr>
          <a:lstStyle>
            <a:lvl1pPr algn="l">
              <a:defRPr sz="700" cap="all" baseline="0">
                <a:solidFill>
                  <a:schemeClr val="tx2"/>
                </a:solidFill>
              </a:defRPr>
            </a:lvl1pPr>
          </a:lstStyle>
          <a:p>
            <a:r>
              <a:rPr lang="fr-FR" smtClean="0"/>
              <a:t>TITRE GÉNÉRAL DE LA PRÉSENTATION - MOIS ANNÉE - VERSION X</a:t>
            </a:r>
            <a:endParaRPr lang="fr-FR" dirty="0"/>
          </a:p>
        </p:txBody>
      </p:sp>
      <p:sp>
        <p:nvSpPr>
          <p:cNvPr id="12" name="ZoneTexte 11"/>
          <p:cNvSpPr txBox="1"/>
          <p:nvPr userDrawn="1"/>
        </p:nvSpPr>
        <p:spPr>
          <a:xfrm>
            <a:off x="8655905" y="6555842"/>
            <a:ext cx="237270" cy="123111"/>
          </a:xfrm>
          <a:prstGeom prst="rect">
            <a:avLst/>
          </a:prstGeom>
          <a:noFill/>
        </p:spPr>
        <p:txBody>
          <a:bodyPr wrap="none" lIns="27000" tIns="0" rIns="27000" bIns="0" rtlCol="0" anchor="b">
            <a:spAutoFit/>
          </a:bodyPr>
          <a:lstStyle/>
          <a:p>
            <a:pPr algn="r"/>
            <a:fld id="{63FAE3AB-E0A1-4AC5-8915-E064ED9F7F06}" type="slidenum">
              <a:rPr lang="fr-FR" sz="800" smtClean="0">
                <a:solidFill>
                  <a:schemeClr val="tx2"/>
                </a:solidFill>
              </a:rPr>
              <a:pPr algn="r"/>
              <a:t>‹N°›</a:t>
            </a:fld>
            <a:endParaRPr lang="fr-FR" sz="800" dirty="0">
              <a:solidFill>
                <a:schemeClr val="tx2"/>
              </a:solidFill>
            </a:endParaRPr>
          </a:p>
        </p:txBody>
      </p:sp>
      <p:pic>
        <p:nvPicPr>
          <p:cNvPr id="13" name="Image 12"/>
          <p:cNvPicPr>
            <a:picLocks noChangeAspect="1"/>
          </p:cNvPicPr>
          <p:nvPr userDrawn="1"/>
        </p:nvPicPr>
        <p:blipFill rotWithShape="1">
          <a:blip r:embed="rId7" cstate="print">
            <a:extLst>
              <a:ext uri="{28A0092B-C50C-407E-A947-70E740481C1C}">
                <a14:useLocalDpi xmlns:a14="http://schemas.microsoft.com/office/drawing/2010/main" val="0"/>
              </a:ext>
            </a:extLst>
          </a:blip>
          <a:srcRect b="38204"/>
          <a:stretch/>
        </p:blipFill>
        <p:spPr>
          <a:xfrm>
            <a:off x="290068" y="6397233"/>
            <a:ext cx="360000" cy="255792"/>
          </a:xfrm>
          <a:prstGeom prst="rect">
            <a:avLst/>
          </a:prstGeom>
        </p:spPr>
      </p:pic>
      <p:sp>
        <p:nvSpPr>
          <p:cNvPr id="14" name="Espace réservé du texte 2"/>
          <p:cNvSpPr>
            <a:spLocks noGrp="1"/>
          </p:cNvSpPr>
          <p:nvPr>
            <p:ph type="body" idx="1"/>
          </p:nvPr>
        </p:nvSpPr>
        <p:spPr>
          <a:xfrm>
            <a:off x="250825" y="2277534"/>
            <a:ext cx="8642350" cy="3851805"/>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Tree>
    <p:extLst>
      <p:ext uri="{BB962C8B-B14F-4D97-AF65-F5344CB8AC3E}">
        <p14:creationId xmlns:p14="http://schemas.microsoft.com/office/powerpoint/2010/main" val="37806994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hf sldNum="0" hdr="0" dt="0"/>
  <p:txStyles>
    <p:titleStyle>
      <a:lvl1pPr algn="l" defTabSz="514350" rtl="0" eaLnBrk="1" latinLnBrk="0" hangingPunct="1">
        <a:lnSpc>
          <a:spcPct val="90000"/>
        </a:lnSpc>
        <a:spcBef>
          <a:spcPct val="0"/>
        </a:spcBef>
        <a:buNone/>
        <a:defRPr sz="1900" b="1" kern="1200">
          <a:solidFill>
            <a:schemeClr val="tx2"/>
          </a:solidFill>
          <a:latin typeface="+mj-lt"/>
          <a:ea typeface="+mj-ea"/>
          <a:cs typeface="+mj-cs"/>
        </a:defRPr>
      </a:lvl1pPr>
    </p:titleStyle>
    <p:bodyStyle>
      <a:lvl1pPr marL="216000" indent="0" algn="l" defTabSz="514350" rtl="0" eaLnBrk="1" latinLnBrk="0" hangingPunct="1">
        <a:lnSpc>
          <a:spcPct val="100000"/>
        </a:lnSpc>
        <a:spcBef>
          <a:spcPts val="0"/>
        </a:spcBef>
        <a:buFontTx/>
        <a:buNone/>
        <a:defRPr sz="1350" b="1" u="sng" kern="1200" cap="all" baseline="0">
          <a:solidFill>
            <a:schemeClr val="tx2"/>
          </a:solidFill>
          <a:latin typeface="+mn-lt"/>
          <a:ea typeface="+mn-ea"/>
          <a:cs typeface="+mn-cs"/>
        </a:defRPr>
      </a:lvl1pPr>
      <a:lvl2pPr marL="0" indent="0" algn="l" defTabSz="514350" rtl="0" eaLnBrk="1" latinLnBrk="0" hangingPunct="1">
        <a:lnSpc>
          <a:spcPct val="100000"/>
        </a:lnSpc>
        <a:spcBef>
          <a:spcPts val="450"/>
        </a:spcBef>
        <a:buFontTx/>
        <a:buNone/>
        <a:defRPr sz="1125" kern="1200">
          <a:solidFill>
            <a:schemeClr val="tx2"/>
          </a:solidFill>
          <a:latin typeface="+mn-lt"/>
          <a:ea typeface="+mn-ea"/>
          <a:cs typeface="+mn-cs"/>
        </a:defRPr>
      </a:lvl2pPr>
      <a:lvl3pPr marL="135000" indent="-135000" algn="l" defTabSz="514350" rtl="0" eaLnBrk="1" latinLnBrk="0" hangingPunct="1">
        <a:lnSpc>
          <a:spcPct val="100000"/>
        </a:lnSpc>
        <a:spcBef>
          <a:spcPts val="450"/>
        </a:spcBef>
        <a:buClr>
          <a:schemeClr val="tx1"/>
        </a:buClr>
        <a:buFont typeface="Symbol" panose="05050102010706020507" pitchFamily="18" charset="2"/>
        <a:buChar char="·"/>
        <a:defRPr sz="1125" b="0" u="none" kern="1200" cap="none" baseline="0">
          <a:solidFill>
            <a:schemeClr val="tx2"/>
          </a:solidFill>
          <a:latin typeface="+mn-lt"/>
          <a:ea typeface="+mn-ea"/>
          <a:cs typeface="+mn-cs"/>
        </a:defRPr>
      </a:lvl3pPr>
      <a:lvl4pPr marL="297000" indent="-81000" algn="l" defTabSz="514350" rtl="0" eaLnBrk="1" latinLnBrk="0" hangingPunct="1">
        <a:lnSpc>
          <a:spcPct val="100000"/>
        </a:lnSpc>
        <a:spcBef>
          <a:spcPts val="300"/>
        </a:spcBef>
        <a:buClrTx/>
        <a:buFont typeface="Arial" panose="020B0604020202020204" pitchFamily="34" charset="0"/>
        <a:buChar char="-"/>
        <a:defRPr sz="1125" kern="1200">
          <a:solidFill>
            <a:schemeClr val="tx2"/>
          </a:solidFill>
          <a:latin typeface="+mn-lt"/>
          <a:ea typeface="+mn-ea"/>
          <a:cs typeface="+mn-cs"/>
        </a:defRPr>
      </a:lvl4pPr>
      <a:lvl5pPr marL="540000" indent="-81000" algn="l" defTabSz="514350" rtl="0" eaLnBrk="1" latinLnBrk="0" hangingPunct="1">
        <a:lnSpc>
          <a:spcPct val="100000"/>
        </a:lnSpc>
        <a:spcBef>
          <a:spcPts val="225"/>
        </a:spcBef>
        <a:buFont typeface="Arial" panose="020B0604020202020204" pitchFamily="34" charset="0"/>
        <a:buChar char="•"/>
        <a:defRPr sz="1125" i="1" kern="1200">
          <a:solidFill>
            <a:schemeClr val="tx2"/>
          </a:solidFill>
          <a:latin typeface="+mn-lt"/>
          <a:ea typeface="+mn-ea"/>
          <a:cs typeface="+mn-cs"/>
        </a:defRPr>
      </a:lvl5pPr>
      <a:lvl6pPr marL="0" indent="0" algn="l" defTabSz="514350" rtl="0" eaLnBrk="1" latinLnBrk="0" hangingPunct="1">
        <a:lnSpc>
          <a:spcPct val="100000"/>
        </a:lnSpc>
        <a:spcBef>
          <a:spcPts val="900"/>
        </a:spcBef>
        <a:buFontTx/>
        <a:buNone/>
        <a:defRPr sz="900" i="1" kern="1200">
          <a:solidFill>
            <a:schemeClr val="tx2"/>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158">
          <p15:clr>
            <a:srgbClr val="F26B43"/>
          </p15:clr>
        </p15:guide>
        <p15:guide id="4" pos="5602">
          <p15:clr>
            <a:srgbClr val="F26B43"/>
          </p15:clr>
        </p15:guide>
        <p15:guide id="5" orient="horz" pos="1076">
          <p15:clr>
            <a:srgbClr val="F26B43"/>
          </p15:clr>
        </p15:guide>
        <p15:guide id="6" orient="horz" pos="28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2276873"/>
            <a:ext cx="8424863"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63792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910402"/>
            <a:ext cx="8424863"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6378001"/>
            <a:ext cx="2057400" cy="366183"/>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23/04/2021</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172877" y="246856"/>
            <a:ext cx="606857" cy="466285"/>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288000" y="144000"/>
            <a:ext cx="540000" cy="720000"/>
          </a:xfrm>
          <a:prstGeom prst="rect">
            <a:avLst/>
          </a:prstGeom>
        </p:spPr>
      </p:pic>
    </p:spTree>
    <p:extLst>
      <p:ext uri="{BB962C8B-B14F-4D97-AF65-F5344CB8AC3E}">
        <p14:creationId xmlns:p14="http://schemas.microsoft.com/office/powerpoint/2010/main" val="241228740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1" y="2276873"/>
            <a:ext cx="8424863"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3" y="260648"/>
            <a:ext cx="5879931" cy="48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63792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1" y="910402"/>
            <a:ext cx="8424863"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6378001"/>
            <a:ext cx="2057400" cy="366183"/>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23/04/2021</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172877" y="246856"/>
            <a:ext cx="606857" cy="466285"/>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288000" y="144000"/>
            <a:ext cx="540000" cy="720000"/>
          </a:xfrm>
          <a:prstGeom prst="rect">
            <a:avLst/>
          </a:prstGeom>
        </p:spPr>
      </p:pic>
    </p:spTree>
    <p:extLst>
      <p:ext uri="{BB962C8B-B14F-4D97-AF65-F5344CB8AC3E}">
        <p14:creationId xmlns:p14="http://schemas.microsoft.com/office/powerpoint/2010/main" val="125633874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D1883-54F9-4D64-A98A-2E64909CED60}" type="datetimeFigureOut">
              <a:rPr lang="fr-FR" smtClean="0"/>
              <a:t>23/04/2021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673E1-23D7-4896-B192-2F8B0F84C352}" type="slidenum">
              <a:rPr lang="fr-FR" smtClean="0"/>
              <a:t>‹N°›</a:t>
            </a:fld>
            <a:endParaRPr lang="fr-FR"/>
          </a:p>
        </p:txBody>
      </p:sp>
    </p:spTree>
    <p:extLst>
      <p:ext uri="{BB962C8B-B14F-4D97-AF65-F5344CB8AC3E}">
        <p14:creationId xmlns:p14="http://schemas.microsoft.com/office/powerpoint/2010/main" val="750799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Image 20"/>
          <p:cNvPicPr/>
          <p:nvPr/>
        </p:nvPicPr>
        <p:blipFill>
          <a:blip r:embed="rId14"/>
          <a:stretch/>
        </p:blipFill>
        <p:spPr>
          <a:xfrm>
            <a:off x="7856280" y="178200"/>
            <a:ext cx="1019520" cy="477720"/>
          </a:xfrm>
          <a:prstGeom prst="rect">
            <a:avLst/>
          </a:prstGeom>
          <a:ln>
            <a:noFill/>
          </a:ln>
        </p:spPr>
      </p:pic>
      <p:pic>
        <p:nvPicPr>
          <p:cNvPr id="39" name="Image 21"/>
          <p:cNvPicPr/>
          <p:nvPr/>
        </p:nvPicPr>
        <p:blipFill>
          <a:blip r:embed="rId15"/>
          <a:stretch/>
        </p:blipFill>
        <p:spPr>
          <a:xfrm>
            <a:off x="954360" y="273600"/>
            <a:ext cx="379440" cy="303120"/>
          </a:xfrm>
          <a:prstGeom prst="rect">
            <a:avLst/>
          </a:prstGeom>
          <a:ln>
            <a:noFill/>
          </a:ln>
        </p:spPr>
      </p:pic>
      <p:sp>
        <p:nvSpPr>
          <p:cNvPr id="40" name="CustomShape 1"/>
          <p:cNvSpPr/>
          <p:nvPr/>
        </p:nvSpPr>
        <p:spPr>
          <a:xfrm rot="10800000" flipH="1">
            <a:off x="30857040" y="8827920"/>
            <a:ext cx="7237440" cy="652320"/>
          </a:xfrm>
          <a:custGeom>
            <a:avLst/>
            <a:gdLst/>
            <a:ahLst/>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p:style>
      </p:sp>
      <p:sp>
        <p:nvSpPr>
          <p:cNvPr id="41" name="CustomShape 2"/>
          <p:cNvSpPr/>
          <p:nvPr/>
        </p:nvSpPr>
        <p:spPr>
          <a:xfrm>
            <a:off x="-720" y="-9360"/>
            <a:ext cx="2086200" cy="6865920"/>
          </a:xfrm>
          <a:custGeom>
            <a:avLst/>
            <a:gdLst/>
            <a:ahLst/>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p:style>
      </p:sp>
      <p:sp>
        <p:nvSpPr>
          <p:cNvPr id="42"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extLst>
      <p:ext uri="{BB962C8B-B14F-4D97-AF65-F5344CB8AC3E}">
        <p14:creationId xmlns:p14="http://schemas.microsoft.com/office/powerpoint/2010/main" val="112495998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1122480"/>
            <a:ext cx="7771680" cy="2386800"/>
          </a:xfrm>
          <a:prstGeom prst="rect">
            <a:avLst/>
          </a:prstGeom>
        </p:spPr>
        <p:txBody>
          <a:bodyPr lIns="0" tIns="0" rIns="0" bIns="0" anchor="ctr"/>
          <a:lstStyle/>
          <a:p>
            <a:r>
              <a:rPr lang="fr-FR" sz="44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extLst>
      <p:ext uri="{BB962C8B-B14F-4D97-AF65-F5344CB8AC3E}">
        <p14:creationId xmlns:p14="http://schemas.microsoft.com/office/powerpoint/2010/main" val="104876783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4E003-03E3-4B5B-B2CC-85AE43636245}" type="datetimeFigureOut">
              <a:rPr lang="fr-FR" smtClean="0"/>
              <a:t>23/04/2021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C9FC-1704-4697-ACBC-5FA492F42F17}" type="slidenum">
              <a:rPr lang="fr-FR" smtClean="0"/>
              <a:t>‹N°›</a:t>
            </a:fld>
            <a:endParaRPr lang="fr-FR"/>
          </a:p>
        </p:txBody>
      </p:sp>
    </p:spTree>
    <p:extLst>
      <p:ext uri="{BB962C8B-B14F-4D97-AF65-F5344CB8AC3E}">
        <p14:creationId xmlns:p14="http://schemas.microsoft.com/office/powerpoint/2010/main" val="20286584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Espace réservé du titre 10"/>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dirty="0"/>
              <a:t>Modifiez le style du titre</a:t>
            </a:r>
          </a:p>
        </p:txBody>
      </p:sp>
      <p:sp>
        <p:nvSpPr>
          <p:cNvPr id="12" name="Espace réservé du texte 11"/>
          <p:cNvSpPr>
            <a:spLocks noGrp="1"/>
          </p:cNvSpPr>
          <p:nvPr>
            <p:ph type="body" idx="1"/>
          </p:nvPr>
        </p:nvSpPr>
        <p:spPr>
          <a:xfrm>
            <a:off x="533400" y="1758950"/>
            <a:ext cx="7886700" cy="4351338"/>
          </a:xfrm>
          <a:prstGeom prst="rect">
            <a:avLst/>
          </a:prstGeom>
        </p:spPr>
        <p:txBody>
          <a:bodyPr vert="horz" lIns="91440" tIns="45720" rIns="91440" bIns="45720" rtlCol="0">
            <a:normAutofit/>
          </a:bodyPr>
          <a:lstStyle/>
          <a:p>
            <a:pPr marL="288000" lvl="1" indent="-288000" algn="l" defTabSz="914400" rtl="0" eaLnBrk="1" latinLnBrk="0" hangingPunct="1">
              <a:lnSpc>
                <a:spcPct val="70000"/>
              </a:lnSpc>
              <a:spcBef>
                <a:spcPts val="500"/>
              </a:spcBef>
              <a:buClr>
                <a:srgbClr val="153D8A"/>
              </a:buClr>
              <a:buSzPct val="110000"/>
              <a:buFont typeface="Wingdings" panose="05000000000000000000" pitchFamily="2" charset="2"/>
              <a:buChar char=""/>
            </a:pPr>
            <a:r>
              <a:rPr lang="fr-FR" dirty="0"/>
              <a:t>Modifier les styles du texte du masque</a:t>
            </a:r>
          </a:p>
          <a:p>
            <a:pPr lvl="1"/>
            <a:r>
              <a:rPr lang="fr-FR" dirty="0"/>
              <a:t>Deuxième niveau</a:t>
            </a:r>
          </a:p>
          <a:p>
            <a:pPr lvl="2"/>
            <a:r>
              <a:rPr lang="fr-FR" dirty="0"/>
              <a:t>Troisième niveau</a:t>
            </a:r>
          </a:p>
        </p:txBody>
      </p:sp>
      <p:sp>
        <p:nvSpPr>
          <p:cNvPr id="13" name="Espace réservé du numéro de diapositive 1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A601-1792-40B2-B9C3-3F873A815C70}" type="slidenum">
              <a:rPr lang="fr-FR" smtClean="0"/>
              <a:t>‹N°›</a:t>
            </a:fld>
            <a:endParaRPr lang="fr-FR"/>
          </a:p>
        </p:txBody>
      </p:sp>
    </p:spTree>
    <p:extLst>
      <p:ext uri="{BB962C8B-B14F-4D97-AF65-F5344CB8AC3E}">
        <p14:creationId xmlns:p14="http://schemas.microsoft.com/office/powerpoint/2010/main" val="428050490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xStyles>
    <p:titleStyle>
      <a:lvl1pPr algn="l" defTabSz="914400" rtl="0" eaLnBrk="1" latinLnBrk="0" hangingPunct="1">
        <a:lnSpc>
          <a:spcPct val="90000"/>
        </a:lnSpc>
        <a:spcBef>
          <a:spcPct val="0"/>
        </a:spcBef>
        <a:buNone/>
        <a:defRPr sz="3600" b="1" i="0" kern="1200" baseline="0">
          <a:solidFill>
            <a:schemeClr val="accent5">
              <a:lumMod val="50000"/>
            </a:schemeClr>
          </a:solidFill>
          <a:latin typeface="Calibri" panose="020F0502020204030204" pitchFamily="34" charset="0"/>
          <a:ea typeface="+mj-ea"/>
          <a:cs typeface="+mj-cs"/>
        </a:defRPr>
      </a:lvl1pPr>
    </p:titleStyle>
    <p:bodyStyle>
      <a:lvl1pPr marL="457200" indent="-457200" algn="l" defTabSz="914400" rtl="0" eaLnBrk="1" latinLnBrk="0" hangingPunct="1">
        <a:lnSpc>
          <a:spcPct val="90000"/>
        </a:lnSpc>
        <a:spcBef>
          <a:spcPts val="1000"/>
        </a:spcBef>
        <a:buClr>
          <a:schemeClr val="accent5">
            <a:lumMod val="50000"/>
          </a:schemeClr>
        </a:buClr>
        <a:buFont typeface="Symbol" panose="05050102010706020507" pitchFamily="18" charset="2"/>
        <a:buChar char=""/>
        <a:defRPr sz="2800" kern="1200" baseline="0">
          <a:solidFill>
            <a:schemeClr val="accent5">
              <a:lumMod val="50000"/>
            </a:schemeClr>
          </a:solidFill>
          <a:latin typeface="Barlow SemiBold" panose="000007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b="0" i="0" kern="1200" baseline="0" dirty="0" smtClean="0">
          <a:solidFill>
            <a:schemeClr val="accent5">
              <a:lumMod val="50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1" kern="1200" baseline="0">
          <a:solidFill>
            <a:schemeClr val="accent5">
              <a:lumMod val="7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 Id="rId5" Type="http://schemas.openxmlformats.org/officeDocument/2006/relationships/image" Target="../media/image2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5.xml"/><Relationship Id="rId5" Type="http://schemas.openxmlformats.org/officeDocument/2006/relationships/image" Target="../media/image2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81.xml"/><Relationship Id="rId6" Type="http://schemas.microsoft.com/office/2007/relationships/diagramDrawing" Target="../diagrams/drawing3.xml"/><Relationship Id="rId11" Type="http://schemas.openxmlformats.org/officeDocument/2006/relationships/image" Target="../media/image21.png"/><Relationship Id="rId5" Type="http://schemas.openxmlformats.org/officeDocument/2006/relationships/diagramColors" Target="../diagrams/colors3.xml"/><Relationship Id="rId10" Type="http://schemas.openxmlformats.org/officeDocument/2006/relationships/image" Target="../media/image20.png"/><Relationship Id="rId4" Type="http://schemas.openxmlformats.org/officeDocument/2006/relationships/diagramQuickStyle" Target="../diagrams/quickStyle3.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 Id="rId6" Type="http://schemas.openxmlformats.org/officeDocument/2006/relationships/image" Target="../media/image28.png"/><Relationship Id="rId5" Type="http://schemas.openxmlformats.org/officeDocument/2006/relationships/hyperlink" Target="https://drive.google.com/file/d/1p61HX8e2A3JBs66jv0VSiaarOxjd05Hh/view?usp=sharing"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image" Target="../media/image7.png"/><Relationship Id="rId1" Type="http://schemas.openxmlformats.org/officeDocument/2006/relationships/slideLayout" Target="../slideLayouts/slideLayout8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hyperlink" Target="https://drive.google.com/file/d/1p61HX8e2A3JBs66jv0VSiaarOxjd05Hh/view?usp=sharing" TargetMode="External"/><Relationship Id="rId15" Type="http://schemas.microsoft.com/office/2007/relationships/diagramDrawing" Target="../diagrams/drawing5.xml"/><Relationship Id="rId10" Type="http://schemas.microsoft.com/office/2007/relationships/diagramDrawing" Target="../diagrams/drawing4.xml"/><Relationship Id="rId4" Type="http://schemas.openxmlformats.org/officeDocument/2006/relationships/image" Target="../media/image16.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81.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81.xml"/><Relationship Id="rId6" Type="http://schemas.microsoft.com/office/2007/relationships/diagramDrawing" Target="../diagrams/drawing2.xml"/><Relationship Id="rId11" Type="http://schemas.openxmlformats.org/officeDocument/2006/relationships/image" Target="../media/image21.png"/><Relationship Id="rId5" Type="http://schemas.openxmlformats.org/officeDocument/2006/relationships/diagramColors" Target="../diagrams/colors2.xml"/><Relationship Id="rId10" Type="http://schemas.openxmlformats.org/officeDocument/2006/relationships/image" Target="../media/image20.png"/><Relationship Id="rId4" Type="http://schemas.openxmlformats.org/officeDocument/2006/relationships/diagramQuickStyle" Target="../diagrams/quickStyle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984270"/>
            <a:ext cx="9144000" cy="4108661"/>
          </a:xfrm>
          <a:prstGeom prst="rect">
            <a:avLst/>
          </a:prstGeom>
        </p:spPr>
      </p:pic>
    </p:spTree>
    <p:extLst>
      <p:ext uri="{BB962C8B-B14F-4D97-AF65-F5344CB8AC3E}">
        <p14:creationId xmlns:p14="http://schemas.microsoft.com/office/powerpoint/2010/main" val="333762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26" name="Rectangle à coins arrondis 25"/>
          <p:cNvSpPr/>
          <p:nvPr/>
        </p:nvSpPr>
        <p:spPr>
          <a:xfrm>
            <a:off x="6360944" y="2940801"/>
            <a:ext cx="2728911" cy="823129"/>
          </a:xfrm>
          <a:prstGeom prst="roundRect">
            <a:avLst/>
          </a:prstGeom>
          <a:ln w="76200">
            <a:solidFill>
              <a:srgbClr val="7BE13D"/>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BE13D"/>
                </a:solidFill>
                <a:effectLst/>
                <a:uLnTx/>
                <a:uFillTx/>
                <a:latin typeface="Calibri" panose="020F0502020204030204"/>
                <a:ea typeface="+mn-ea"/>
                <a:cs typeface="Arial" panose="020B0604020202020204" pitchFamily="34" charset="0"/>
              </a:rPr>
              <a:t>Leucémies pédiatriques : </a:t>
            </a:r>
            <a:r>
              <a:rPr kumimoji="0" lang="fr-FR" sz="1400" b="0" i="0" u="none" strike="noStrike" kern="1200" cap="none" spc="0" normalizeH="0" baseline="0" noProof="0" dirty="0">
                <a:ln>
                  <a:noFill/>
                </a:ln>
                <a:solidFill>
                  <a:srgbClr val="7BE13D"/>
                </a:solidFill>
                <a:effectLst/>
                <a:uLnTx/>
                <a:uFillTx/>
                <a:latin typeface="Calibri" panose="020F0502020204030204"/>
                <a:ea typeface="+mn-ea"/>
                <a:cs typeface="Arial" panose="020B0604020202020204" pitchFamily="34" charset="0"/>
              </a:rPr>
              <a:t>Trousseau (LAM) et Robert Debré (LAL)</a:t>
            </a:r>
          </a:p>
        </p:txBody>
      </p:sp>
      <p:sp>
        <p:nvSpPr>
          <p:cNvPr id="27" name="Rectangle à coins arrondis 26"/>
          <p:cNvSpPr/>
          <p:nvPr/>
        </p:nvSpPr>
        <p:spPr>
          <a:xfrm>
            <a:off x="6360944" y="1997104"/>
            <a:ext cx="2728911" cy="670101"/>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Tumeurs solides adultes : </a:t>
            </a:r>
            <a:r>
              <a:rPr kumimoji="0" lang="fr-FR" sz="1400" b="0" i="0" u="none" strike="noStrike" kern="1200" cap="none" spc="0" normalizeH="0" baseline="0" noProof="0" dirty="0">
                <a:ln>
                  <a:noFill/>
                </a:ln>
                <a:solidFill>
                  <a:srgbClr val="00B0F0"/>
                </a:solidFill>
                <a:effectLst/>
                <a:uLnTx/>
                <a:uFillTx/>
                <a:latin typeface="Calibri" panose="020F0502020204030204"/>
                <a:ea typeface="+mn-ea"/>
                <a:cs typeface="Arial" panose="020B0604020202020204" pitchFamily="34" charset="0"/>
              </a:rPr>
              <a:t>HEGP</a:t>
            </a:r>
          </a:p>
        </p:txBody>
      </p:sp>
      <p:sp>
        <p:nvSpPr>
          <p:cNvPr id="28" name="Rectangle à coins arrondis 27"/>
          <p:cNvSpPr/>
          <p:nvPr/>
        </p:nvSpPr>
        <p:spPr>
          <a:xfrm>
            <a:off x="6360944" y="956843"/>
            <a:ext cx="2728911" cy="734765"/>
          </a:xfrm>
          <a:prstGeom prst="roundRect">
            <a:avLst/>
          </a:prstGeom>
          <a:ln w="762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Tumeurs solides adultes &amp; pédiatriques : </a:t>
            </a: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Gustave Roussy &amp; Institut Curie</a:t>
            </a:r>
          </a:p>
        </p:txBody>
      </p:sp>
      <p:pic>
        <p:nvPicPr>
          <p:cNvPr id="7" name="Image 6"/>
          <p:cNvPicPr>
            <a:picLocks noChangeAspect="1"/>
          </p:cNvPicPr>
          <p:nvPr/>
        </p:nvPicPr>
        <p:blipFill rotWithShape="1">
          <a:blip r:embed="rId5"/>
          <a:srcRect l="19535" t="27209" r="24069" b="8295"/>
          <a:stretch/>
        </p:blipFill>
        <p:spPr>
          <a:xfrm>
            <a:off x="1" y="1393667"/>
            <a:ext cx="6329044" cy="4071468"/>
          </a:xfrm>
          <a:prstGeom prst="rect">
            <a:avLst/>
          </a:prstGeom>
        </p:spPr>
      </p:pic>
      <p:sp>
        <p:nvSpPr>
          <p:cNvPr id="30" name="Rectangle à coins arrondis 29"/>
          <p:cNvSpPr/>
          <p:nvPr/>
        </p:nvSpPr>
        <p:spPr>
          <a:xfrm>
            <a:off x="6360945" y="4001156"/>
            <a:ext cx="2728910" cy="689212"/>
          </a:xfrm>
          <a:prstGeom prst="roundRect">
            <a:avLst/>
          </a:prstGeom>
          <a:ln w="76200">
            <a:solidFill>
              <a:srgbClr val="EEC09A"/>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EEC09A"/>
                </a:solidFill>
                <a:effectLst/>
                <a:uLnTx/>
                <a:uFillTx/>
                <a:latin typeface="Calibri" panose="020F0502020204030204"/>
                <a:ea typeface="+mn-ea"/>
                <a:cs typeface="Arial" panose="020B0604020202020204" pitchFamily="34" charset="0"/>
              </a:rPr>
              <a:t>Leucémies adultes </a:t>
            </a:r>
            <a:r>
              <a:rPr kumimoji="0" lang="fr-FR" sz="1400" b="1" i="0" u="none" strike="noStrike" kern="1200" cap="none" spc="0" normalizeH="0" baseline="0" noProof="0" dirty="0">
                <a:ln>
                  <a:noFill/>
                </a:ln>
                <a:solidFill>
                  <a:srgbClr val="EEC09A"/>
                </a:solidFill>
                <a:effectLst/>
                <a:uLnTx/>
                <a:uFillTx/>
                <a:latin typeface="Calibri" panose="020F0502020204030204"/>
                <a:ea typeface="+mn-ea"/>
                <a:cs typeface="Arial" panose="020B0604020202020204" pitchFamily="34" charset="0"/>
              </a:rPr>
              <a:t>: </a:t>
            </a:r>
            <a:r>
              <a:rPr kumimoji="0" lang="fr-FR" sz="1400" b="0" i="0" u="none" strike="noStrike" kern="1200" cap="none" spc="0" normalizeH="0" baseline="0" noProof="0" dirty="0">
                <a:ln>
                  <a:noFill/>
                </a:ln>
                <a:solidFill>
                  <a:srgbClr val="EEC09A"/>
                </a:solidFill>
                <a:effectLst/>
                <a:uLnTx/>
                <a:uFillTx/>
                <a:latin typeface="Calibri" panose="020F0502020204030204"/>
                <a:ea typeface="+mn-ea"/>
                <a:cs typeface="Arial" panose="020B0604020202020204" pitchFamily="34" charset="0"/>
              </a:rPr>
              <a:t>Saint Louis</a:t>
            </a:r>
          </a:p>
        </p:txBody>
      </p:sp>
      <p:sp>
        <p:nvSpPr>
          <p:cNvPr id="31" name="Rectangle à coins arrondis 30"/>
          <p:cNvSpPr/>
          <p:nvPr/>
        </p:nvSpPr>
        <p:spPr>
          <a:xfrm>
            <a:off x="6360944" y="5129154"/>
            <a:ext cx="2728912" cy="797839"/>
          </a:xfrm>
          <a:prstGeom prst="round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marL="533400" marR="0" lvl="0" indent="-358775"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 normalizeH="0" baseline="0" noProof="0" dirty="0">
                <a:ln>
                  <a:noFill/>
                </a:ln>
                <a:solidFill>
                  <a:srgbClr val="7030A0"/>
                </a:solidFill>
                <a:effectLst/>
                <a:uLnTx/>
                <a:uFillTx/>
                <a:latin typeface="Calibri" panose="020F0502020204030204"/>
                <a:ea typeface="+mn-ea"/>
                <a:cs typeface="+mn-cs"/>
              </a:rPr>
              <a:t>En discussion : </a:t>
            </a:r>
          </a:p>
          <a:p>
            <a:pPr marL="533400" marR="0" lvl="0" indent="-358775"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 normalizeH="0" baseline="0" noProof="0" dirty="0" err="1">
                <a:ln>
                  <a:noFill/>
                </a:ln>
                <a:solidFill>
                  <a:srgbClr val="7030A0"/>
                </a:solidFill>
                <a:effectLst/>
                <a:uLnTx/>
                <a:uFillTx/>
                <a:latin typeface="Calibri" panose="020F0502020204030204"/>
                <a:ea typeface="+mn-ea"/>
                <a:cs typeface="+mn-cs"/>
              </a:rPr>
              <a:t>Histiocytoses</a:t>
            </a:r>
            <a:r>
              <a:rPr kumimoji="0" lang="fr-FR" sz="1400" b="1" i="0" u="none" strike="noStrike" kern="1200" cap="none" spc="-1" normalizeH="0" baseline="0" noProof="0" dirty="0">
                <a:ln>
                  <a:noFill/>
                </a:ln>
                <a:solidFill>
                  <a:srgbClr val="7030A0"/>
                </a:solidFill>
                <a:effectLst/>
                <a:uLnTx/>
                <a:uFillTx/>
                <a:latin typeface="Calibri" panose="020F0502020204030204"/>
                <a:ea typeface="+mn-ea"/>
                <a:cs typeface="+mn-cs"/>
              </a:rPr>
              <a:t> </a:t>
            </a:r>
            <a:r>
              <a:rPr kumimoji="0" lang="fr-FR" sz="1400" b="0" i="0" u="none" strike="noStrike" kern="1200" cap="none" spc="-1" normalizeH="0" baseline="0" noProof="0" dirty="0">
                <a:ln>
                  <a:noFill/>
                </a:ln>
                <a:solidFill>
                  <a:srgbClr val="7030A0"/>
                </a:solidFill>
                <a:effectLst/>
                <a:uLnTx/>
                <a:uFillTx/>
                <a:latin typeface="Calibri" panose="020F0502020204030204"/>
                <a:ea typeface="+mn-ea"/>
                <a:cs typeface="+mn-cs"/>
              </a:rPr>
              <a:t>à Ambroise Paré</a:t>
            </a:r>
          </a:p>
          <a:p>
            <a:pPr marL="533400" marR="0" lvl="0" indent="-358775"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 normalizeH="0" baseline="0" noProof="0" dirty="0">
                <a:ln>
                  <a:noFill/>
                </a:ln>
                <a:solidFill>
                  <a:srgbClr val="7030A0"/>
                </a:solidFill>
                <a:effectLst/>
                <a:uLnTx/>
                <a:uFillTx/>
                <a:latin typeface="Calibri" panose="020F0502020204030204"/>
                <a:ea typeface="+mn-ea"/>
                <a:cs typeface="+mn-cs"/>
              </a:rPr>
              <a:t>Lymphomes</a:t>
            </a:r>
            <a:r>
              <a:rPr kumimoji="0" lang="fr-FR" sz="1400" b="0" i="0" u="none" strike="noStrike" kern="1200" cap="none" spc="-1" normalizeH="0" baseline="0" noProof="0" dirty="0">
                <a:ln>
                  <a:noFill/>
                </a:ln>
                <a:solidFill>
                  <a:srgbClr val="7030A0"/>
                </a:solidFill>
                <a:effectLst/>
                <a:uLnTx/>
                <a:uFillTx/>
                <a:latin typeface="Calibri" panose="020F0502020204030204"/>
                <a:ea typeface="+mn-ea"/>
                <a:cs typeface="+mn-cs"/>
              </a:rPr>
              <a:t> à Mondor</a:t>
            </a:r>
          </a:p>
        </p:txBody>
      </p:sp>
      <p:sp>
        <p:nvSpPr>
          <p:cNvPr id="32" name="Rectangle à coins arrondis 31"/>
          <p:cNvSpPr/>
          <p:nvPr/>
        </p:nvSpPr>
        <p:spPr>
          <a:xfrm>
            <a:off x="560071" y="5989662"/>
            <a:ext cx="4022561" cy="411884"/>
          </a:xfrm>
          <a:prstGeom prst="roundRect">
            <a:avLst/>
          </a:prstGeom>
          <a:ln w="76200">
            <a:solidFill>
              <a:srgbClr val="E33B5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D34B6B"/>
                </a:solidFill>
                <a:effectLst/>
                <a:uLnTx/>
                <a:uFillTx/>
                <a:latin typeface="Calibri" panose="020F0502020204030204"/>
                <a:ea typeface="+mn-ea"/>
                <a:cs typeface="Arial" panose="020B0604020202020204" pitchFamily="34" charset="0"/>
              </a:rPr>
              <a:t>SeqOIA</a:t>
            </a:r>
            <a:r>
              <a:rPr kumimoji="0" lang="fr-FR" sz="1400" b="1" i="0" u="none" strike="noStrike" kern="1200" cap="none" spc="0" normalizeH="0" baseline="0" noProof="0" dirty="0">
                <a:ln>
                  <a:noFill/>
                </a:ln>
                <a:solidFill>
                  <a:srgbClr val="D34B6B"/>
                </a:solidFill>
                <a:effectLst/>
                <a:uLnTx/>
                <a:uFillTx/>
                <a:latin typeface="Calibri" panose="020F0502020204030204"/>
                <a:ea typeface="+mn-ea"/>
                <a:cs typeface="Arial" panose="020B0604020202020204" pitchFamily="34" charset="0"/>
              </a:rPr>
              <a:t> GEN (Broussais) &amp; </a:t>
            </a:r>
            <a:r>
              <a:rPr kumimoji="0" lang="fr-FR" sz="1400" b="1" i="0" u="none" strike="noStrike" kern="1200" cap="none" spc="0" normalizeH="0" baseline="0" noProof="0" dirty="0" err="1">
                <a:ln>
                  <a:noFill/>
                </a:ln>
                <a:solidFill>
                  <a:srgbClr val="D34B6B"/>
                </a:solidFill>
                <a:effectLst/>
                <a:uLnTx/>
                <a:uFillTx/>
                <a:latin typeface="Calibri" panose="020F0502020204030204"/>
                <a:ea typeface="+mn-ea"/>
                <a:cs typeface="Arial" panose="020B0604020202020204" pitchFamily="34" charset="0"/>
              </a:rPr>
              <a:t>SeqOIA</a:t>
            </a:r>
            <a:r>
              <a:rPr kumimoji="0" lang="fr-FR" sz="1400" b="1" i="0" u="none" strike="noStrike" kern="1200" cap="none" spc="0" normalizeH="0" baseline="0" noProof="0" dirty="0">
                <a:ln>
                  <a:noFill/>
                </a:ln>
                <a:solidFill>
                  <a:srgbClr val="D34B6B"/>
                </a:solidFill>
                <a:effectLst/>
                <a:uLnTx/>
                <a:uFillTx/>
                <a:latin typeface="Calibri" panose="020F0502020204030204"/>
                <a:ea typeface="+mn-ea"/>
                <a:cs typeface="Arial" panose="020B0604020202020204" pitchFamily="34" charset="0"/>
              </a:rPr>
              <a:t>-IT (</a:t>
            </a:r>
            <a:r>
              <a:rPr kumimoji="0" lang="fr-FR" sz="1400" b="1" i="0" u="none" strike="noStrike" kern="1200" cap="none" spc="0" normalizeH="0" baseline="0" noProof="0" dirty="0" err="1">
                <a:ln>
                  <a:noFill/>
                </a:ln>
                <a:solidFill>
                  <a:srgbClr val="D34B6B"/>
                </a:solidFill>
                <a:effectLst/>
                <a:uLnTx/>
                <a:uFillTx/>
                <a:latin typeface="Calibri" panose="020F0502020204030204"/>
                <a:ea typeface="+mn-ea"/>
                <a:cs typeface="Arial" panose="020B0604020202020204" pitchFamily="34" charset="0"/>
              </a:rPr>
              <a:t>PIcpus</a:t>
            </a:r>
            <a:r>
              <a:rPr kumimoji="0" lang="fr-FR" sz="1400" b="1" i="0" u="none" strike="noStrike" kern="1200" cap="none" spc="0" normalizeH="0" baseline="0" noProof="0" dirty="0">
                <a:ln>
                  <a:noFill/>
                </a:ln>
                <a:solidFill>
                  <a:srgbClr val="D34B6B"/>
                </a:solidFill>
                <a:effectLst/>
                <a:uLnTx/>
                <a:uFillTx/>
                <a:latin typeface="Calibri" panose="020F0502020204030204"/>
                <a:ea typeface="+mn-ea"/>
                <a:cs typeface="Arial" panose="020B0604020202020204" pitchFamily="34" charset="0"/>
              </a:rPr>
              <a:t>)</a:t>
            </a:r>
          </a:p>
        </p:txBody>
      </p:sp>
      <p:sp>
        <p:nvSpPr>
          <p:cNvPr id="18" name="CustomShape 1"/>
          <p:cNvSpPr/>
          <p:nvPr/>
        </p:nvSpPr>
        <p:spPr>
          <a:xfrm>
            <a:off x="1380960" y="246355"/>
            <a:ext cx="6798240" cy="39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1" normalizeH="0" baseline="0" noProof="0" dirty="0" smtClean="0">
                <a:ln>
                  <a:noFill/>
                </a:ln>
                <a:solidFill>
                  <a:srgbClr val="1F4E79"/>
                </a:solidFill>
                <a:effectLst/>
                <a:uLnTx/>
                <a:uFillTx/>
                <a:latin typeface="Calibri"/>
                <a:ea typeface="DejaVu Sans"/>
                <a:cs typeface="+mn-cs"/>
              </a:rPr>
              <a:t>Centres </a:t>
            </a:r>
            <a:r>
              <a:rPr kumimoji="0" lang="fr-FR" sz="2400" b="1" i="0" u="none" strike="noStrike" kern="1200" cap="none" spc="-1" normalizeH="0" baseline="0" noProof="0" dirty="0" err="1" smtClean="0">
                <a:ln>
                  <a:noFill/>
                </a:ln>
                <a:solidFill>
                  <a:srgbClr val="1F4E79"/>
                </a:solidFill>
                <a:effectLst/>
                <a:uLnTx/>
                <a:uFillTx/>
                <a:latin typeface="Calibri"/>
                <a:ea typeface="DejaVu Sans"/>
                <a:cs typeface="+mn-cs"/>
              </a:rPr>
              <a:t>qualifieurs</a:t>
            </a:r>
            <a:r>
              <a:rPr kumimoji="0" lang="fr-FR" sz="2400" b="1" i="0" u="none" strike="noStrike" kern="1200" cap="none" spc="-1" normalizeH="0" baseline="0" noProof="0" dirty="0" smtClean="0">
                <a:ln>
                  <a:noFill/>
                </a:ln>
                <a:solidFill>
                  <a:srgbClr val="1F4E79"/>
                </a:solidFill>
                <a:effectLst/>
                <a:uLnTx/>
                <a:uFillTx/>
                <a:latin typeface="Calibri"/>
                <a:ea typeface="DejaVu Sans"/>
                <a:cs typeface="+mn-cs"/>
              </a:rPr>
              <a:t>/extracteurs LBMMS </a:t>
            </a:r>
            <a:r>
              <a:rPr kumimoji="0" lang="fr-FR" sz="2400" b="1" i="0" u="none" strike="noStrike" kern="1200" cap="none" spc="-1" normalizeH="0" baseline="0" noProof="0" dirty="0" err="1">
                <a:ln>
                  <a:noFill/>
                </a:ln>
                <a:solidFill>
                  <a:srgbClr val="1F4E79"/>
                </a:solidFill>
                <a:effectLst/>
                <a:uLnTx/>
                <a:uFillTx/>
                <a:latin typeface="Calibri"/>
                <a:ea typeface="DejaVu Sans"/>
                <a:cs typeface="+mn-cs"/>
              </a:rPr>
              <a:t>S</a:t>
            </a:r>
            <a:r>
              <a:rPr kumimoji="0" lang="fr-FR" sz="2400" b="1" i="0" u="none" strike="noStrike" kern="1200" cap="none" spc="-1" normalizeH="0" baseline="0" noProof="0" dirty="0" err="1" smtClean="0">
                <a:ln>
                  <a:noFill/>
                </a:ln>
                <a:solidFill>
                  <a:srgbClr val="1F4E79"/>
                </a:solidFill>
                <a:effectLst/>
                <a:uLnTx/>
                <a:uFillTx/>
                <a:latin typeface="Calibri"/>
                <a:ea typeface="DejaVu Sans"/>
                <a:cs typeface="+mn-cs"/>
              </a:rPr>
              <a:t>eqOIA</a:t>
            </a:r>
            <a:endParaRPr kumimoji="0" lang="fr-FR" sz="2400" b="0" i="0" u="none" strike="noStrike" kern="1200" cap="none" spc="-1"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46674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8790" y="922223"/>
            <a:ext cx="8986543" cy="49743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Arial"/>
              <a:ea typeface="DejaVu Sans"/>
              <a:cs typeface="DejaVu Sans"/>
            </a:endParaRPr>
          </a:p>
        </p:txBody>
      </p:sp>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1487972" y="213862"/>
            <a:ext cx="6368391" cy="402869"/>
          </a:xfrm>
          <a:noFill/>
          <a:ln>
            <a:noFill/>
          </a:ln>
        </p:spPr>
        <p:txBody>
          <a:bodyPr>
            <a:noAutofit/>
          </a:bodyPr>
          <a:lstStyle/>
          <a:p>
            <a:pPr algn="l"/>
            <a:r>
              <a:rPr lang="fr-FR" sz="2400" b="1" dirty="0" smtClean="0">
                <a:solidFill>
                  <a:schemeClr val="accent5">
                    <a:lumMod val="50000"/>
                  </a:schemeClr>
                </a:solidFill>
                <a:latin typeface="Calibri" panose="020F0502020204030204" pitchFamily="34" charset="0"/>
                <a:cs typeface="Calibri" panose="020F0502020204030204" pitchFamily="34" charset="0"/>
              </a:rPr>
              <a:t>Circuit des prélèvements Tumeurs solides</a:t>
            </a:r>
            <a:endParaRPr lang="fr-FR" sz="2400" b="1" dirty="0">
              <a:solidFill>
                <a:schemeClr val="accent5">
                  <a:lumMod val="50000"/>
                </a:schemeClr>
              </a:solidFill>
              <a:latin typeface="Calibri" panose="020F0502020204030204" pitchFamily="34" charset="0"/>
              <a:cs typeface="Calibri" panose="020F0502020204030204"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776"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DejaVu Sans"/>
              <a:cs typeface="DejaVu San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DejaVu Sans"/>
                <a:cs typeface="DejaVu San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DejaVu Sans"/>
              <a:cs typeface="DejaVu San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866271"/>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DejaVu Sans"/>
              <a:cs typeface="DejaVu San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13" name="Espace réservé du texte 6"/>
          <p:cNvSpPr txBox="1">
            <a:spLocks/>
          </p:cNvSpPr>
          <p:nvPr/>
        </p:nvSpPr>
        <p:spPr>
          <a:xfrm>
            <a:off x="-681" y="911336"/>
            <a:ext cx="9015891" cy="466521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DejaVu Sans"/>
              <a:cs typeface="DejaVu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4" name="Image 3">
            <a:extLst>
              <a:ext uri="{FF2B5EF4-FFF2-40B4-BE49-F238E27FC236}">
                <a16:creationId xmlns:a16="http://schemas.microsoft.com/office/drawing/2014/main" id="{8D160319-E298-4B00-9FF5-64B9422FEFE4}"/>
              </a:ext>
            </a:extLst>
          </p:cNvPr>
          <p:cNvPicPr>
            <a:picLocks noChangeAspect="1"/>
          </p:cNvPicPr>
          <p:nvPr/>
        </p:nvPicPr>
        <p:blipFill>
          <a:blip r:embed="rId5"/>
          <a:stretch>
            <a:fillRect/>
          </a:stretch>
        </p:blipFill>
        <p:spPr>
          <a:xfrm>
            <a:off x="0" y="856848"/>
            <a:ext cx="9144000" cy="5144304"/>
          </a:xfrm>
          <a:prstGeom prst="rect">
            <a:avLst/>
          </a:prstGeom>
        </p:spPr>
      </p:pic>
      <p:sp>
        <p:nvSpPr>
          <p:cNvPr id="15" name="Rectangle 14"/>
          <p:cNvSpPr/>
          <p:nvPr/>
        </p:nvSpPr>
        <p:spPr>
          <a:xfrm>
            <a:off x="6144768" y="4672584"/>
            <a:ext cx="658368" cy="82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DejaVu Sans"/>
              <a:cs typeface="DejaVu Sans"/>
            </a:endParaRPr>
          </a:p>
        </p:txBody>
      </p:sp>
    </p:spTree>
    <p:extLst>
      <p:ext uri="{BB962C8B-B14F-4D97-AF65-F5344CB8AC3E}">
        <p14:creationId xmlns:p14="http://schemas.microsoft.com/office/powerpoint/2010/main" val="100296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092" t="6507"/>
          <a:stretch/>
        </p:blipFill>
        <p:spPr>
          <a:xfrm>
            <a:off x="0" y="2437171"/>
            <a:ext cx="9102482" cy="1498600"/>
          </a:xfrm>
          <a:prstGeom prst="rect">
            <a:avLst/>
          </a:prstGeom>
        </p:spPr>
      </p:pic>
      <p:pic>
        <p:nvPicPr>
          <p:cNvPr id="2" name="Image 1"/>
          <p:cNvPicPr>
            <a:picLocks noChangeAspect="1"/>
          </p:cNvPicPr>
          <p:nvPr/>
        </p:nvPicPr>
        <p:blipFill>
          <a:blip r:embed="rId3"/>
          <a:stretch>
            <a:fillRect/>
          </a:stretch>
        </p:blipFill>
        <p:spPr>
          <a:xfrm>
            <a:off x="2153265" y="3935771"/>
            <a:ext cx="6949217" cy="2149894"/>
          </a:xfrm>
          <a:prstGeom prst="rect">
            <a:avLst/>
          </a:prstGeom>
        </p:spPr>
      </p:pic>
    </p:spTree>
    <p:extLst>
      <p:ext uri="{BB962C8B-B14F-4D97-AF65-F5344CB8AC3E}">
        <p14:creationId xmlns:p14="http://schemas.microsoft.com/office/powerpoint/2010/main" val="2604467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7"/>
          <p:cNvSpPr/>
          <p:nvPr/>
        </p:nvSpPr>
        <p:spPr>
          <a:xfrm>
            <a:off x="-720" y="787830"/>
            <a:ext cx="9115200" cy="606945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marL="182563" marR="0" lvl="0" indent="0" algn="l" defTabSz="4572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a:ea typeface="DejaVu Sans"/>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a:ea typeface="DejaVu Sans"/>
                <a:cs typeface="DejaVu Sans"/>
              </a:rPr>
              <a:t>	</a:t>
            </a: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Arial"/>
                <a:ea typeface="DejaVu Sans"/>
                <a:cs typeface="DejaVu Sans"/>
              </a:rPr>
              <a:t> </a:t>
            </a:r>
          </a:p>
        </p:txBody>
      </p:sp>
      <p:pic>
        <p:nvPicPr>
          <p:cNvPr id="45" name="Image 4"/>
          <p:cNvPicPr/>
          <p:nvPr/>
        </p:nvPicPr>
        <p:blipFill>
          <a:blip r:embed="rId2"/>
          <a:stretch/>
        </p:blipFill>
        <p:spPr>
          <a:xfrm>
            <a:off x="7875487" y="321886"/>
            <a:ext cx="1020240" cy="478440"/>
          </a:xfrm>
          <a:prstGeom prst="rect">
            <a:avLst/>
          </a:prstGeom>
          <a:ln>
            <a:noFill/>
          </a:ln>
        </p:spPr>
      </p:pic>
      <p:pic>
        <p:nvPicPr>
          <p:cNvPr id="46" name="Image 5"/>
          <p:cNvPicPr/>
          <p:nvPr/>
        </p:nvPicPr>
        <p:blipFill>
          <a:blip r:embed="rId3"/>
          <a:stretch/>
        </p:blipFill>
        <p:spPr>
          <a:xfrm>
            <a:off x="751789" y="409186"/>
            <a:ext cx="380160" cy="303840"/>
          </a:xfrm>
          <a:prstGeom prst="rect">
            <a:avLst/>
          </a:prstGeom>
          <a:ln>
            <a:noFill/>
          </a:ln>
        </p:spPr>
      </p:pic>
      <p:sp>
        <p:nvSpPr>
          <p:cNvPr id="47" name="CustomShape 3"/>
          <p:cNvSpPr/>
          <p:nvPr/>
        </p:nvSpPr>
        <p:spPr>
          <a:xfrm rot="10800000" flipH="1">
            <a:off x="16381800" y="7522200"/>
            <a:ext cx="7238160" cy="653040"/>
          </a:xfrm>
          <a:custGeom>
            <a:avLst/>
            <a:gdLst/>
            <a:ahLst/>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p:style>
      </p:sp>
      <p:sp>
        <p:nvSpPr>
          <p:cNvPr id="48" name="CustomShape 4"/>
          <p:cNvSpPr/>
          <p:nvPr/>
        </p:nvSpPr>
        <p:spPr>
          <a:xfrm>
            <a:off x="-720" y="-9360"/>
            <a:ext cx="2086920" cy="6866640"/>
          </a:xfrm>
          <a:custGeom>
            <a:avLst/>
            <a:gdLst/>
            <a:ahLst/>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p:style>
      </p:sp>
      <p:sp>
        <p:nvSpPr>
          <p:cNvPr id="49" name="CustomShape 5"/>
          <p:cNvSpPr/>
          <p:nvPr/>
        </p:nvSpPr>
        <p:spPr>
          <a:xfrm>
            <a:off x="8638920" y="6377400"/>
            <a:ext cx="47556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457200" rtl="0" eaLnBrk="1" fontAlgn="auto" latinLnBrk="0" hangingPunct="1">
              <a:lnSpc>
                <a:spcPct val="100000"/>
              </a:lnSpc>
              <a:spcBef>
                <a:spcPts val="0"/>
              </a:spcBef>
              <a:spcAft>
                <a:spcPts val="0"/>
              </a:spcAft>
              <a:buClrTx/>
              <a:buSzTx/>
              <a:buFontTx/>
              <a:buNone/>
              <a:tabLst/>
              <a:defRPr/>
            </a:pPr>
            <a:fld id="{E4025B7A-9879-4BA7-A41D-AE574ACFD42E}" type="slidenum">
              <a:rPr kumimoji="0" lang="fr-FR" sz="1400" b="1" i="0" u="none" strike="noStrike" kern="1200" cap="none" spc="-1" normalizeH="0" baseline="0" noProof="0">
                <a:ln>
                  <a:noFill/>
                </a:ln>
                <a:solidFill>
                  <a:srgbClr val="FFFFFF"/>
                </a:solidFill>
                <a:effectLst/>
                <a:uLnTx/>
                <a:uFillTx/>
                <a:latin typeface="Barlow SemiBold"/>
                <a:ea typeface="DejaVu Sans"/>
                <a:cs typeface="DejaVu San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fr-FR" sz="1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50" name="CustomShape 6"/>
          <p:cNvSpPr/>
          <p:nvPr/>
        </p:nvSpPr>
        <p:spPr>
          <a:xfrm>
            <a:off x="2415240" y="4866120"/>
            <a:ext cx="5765400" cy="1004040"/>
          </a:xfrm>
          <a:prstGeom prst="rect">
            <a:avLst/>
          </a:prstGeom>
          <a:noFill/>
          <a:ln>
            <a:noFill/>
          </a:ln>
        </p:spPr>
        <p:style>
          <a:lnRef idx="0">
            <a:scrgbClr r="0" g="0" b="0"/>
          </a:lnRef>
          <a:fillRef idx="0">
            <a:scrgbClr r="0" g="0" b="0"/>
          </a:fillRef>
          <a:effectRef idx="0">
            <a:scrgbClr r="0" g="0" b="0"/>
          </a:effectRef>
          <a:fontRef idx="minor"/>
        </p:style>
      </p:sp>
      <p:grpSp>
        <p:nvGrpSpPr>
          <p:cNvPr id="21" name="Groupe 20">
            <a:extLst>
              <a:ext uri="{FF2B5EF4-FFF2-40B4-BE49-F238E27FC236}">
                <a16:creationId xmlns:a16="http://schemas.microsoft.com/office/drawing/2014/main" id="{76FA9AB5-02C4-4A0A-AB9D-A9BB7082B1F6}"/>
              </a:ext>
            </a:extLst>
          </p:cNvPr>
          <p:cNvGrpSpPr/>
          <p:nvPr/>
        </p:nvGrpSpPr>
        <p:grpSpPr>
          <a:xfrm>
            <a:off x="1833033" y="1902571"/>
            <a:ext cx="1885286" cy="3759494"/>
            <a:chOff x="1169005" y="405800"/>
            <a:chExt cx="2800369" cy="6105836"/>
          </a:xfrm>
        </p:grpSpPr>
        <p:grpSp>
          <p:nvGrpSpPr>
            <p:cNvPr id="22" name="Groupe 21">
              <a:extLst>
                <a:ext uri="{FF2B5EF4-FFF2-40B4-BE49-F238E27FC236}">
                  <a16:creationId xmlns:a16="http://schemas.microsoft.com/office/drawing/2014/main" id="{896A8B5E-2D79-4146-B9E9-776A7AE2B4B3}"/>
                </a:ext>
              </a:extLst>
            </p:cNvPr>
            <p:cNvGrpSpPr/>
            <p:nvPr/>
          </p:nvGrpSpPr>
          <p:grpSpPr>
            <a:xfrm>
              <a:off x="1169005" y="405800"/>
              <a:ext cx="2800369" cy="1048599"/>
              <a:chOff x="961182" y="405800"/>
              <a:chExt cx="2800369" cy="1048599"/>
            </a:xfrm>
          </p:grpSpPr>
          <p:sp>
            <p:nvSpPr>
              <p:cNvPr id="27" name="Rectangle 26">
                <a:extLst>
                  <a:ext uri="{FF2B5EF4-FFF2-40B4-BE49-F238E27FC236}">
                    <a16:creationId xmlns:a16="http://schemas.microsoft.com/office/drawing/2014/main" id="{73535FC6-5520-4E6D-A5AC-C2B2A31A5C76}"/>
                  </a:ext>
                </a:extLst>
              </p:cNvPr>
              <p:cNvSpPr/>
              <p:nvPr/>
            </p:nvSpPr>
            <p:spPr>
              <a:xfrm>
                <a:off x="961182" y="405800"/>
                <a:ext cx="2484224" cy="846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sp>
            <p:nvSpPr>
              <p:cNvPr id="28" name="Rectangle 27">
                <a:extLst>
                  <a:ext uri="{FF2B5EF4-FFF2-40B4-BE49-F238E27FC236}">
                    <a16:creationId xmlns:a16="http://schemas.microsoft.com/office/drawing/2014/main" id="{4ECD732C-ED10-4513-91EB-BCF11577F767}"/>
                  </a:ext>
                </a:extLst>
              </p:cNvPr>
              <p:cNvSpPr/>
              <p:nvPr/>
            </p:nvSpPr>
            <p:spPr>
              <a:xfrm rot="1724953">
                <a:off x="2980170" y="1156059"/>
                <a:ext cx="781381" cy="29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grpSp>
        <p:sp>
          <p:nvSpPr>
            <p:cNvPr id="23" name="Rectangle 22">
              <a:extLst>
                <a:ext uri="{FF2B5EF4-FFF2-40B4-BE49-F238E27FC236}">
                  <a16:creationId xmlns:a16="http://schemas.microsoft.com/office/drawing/2014/main" id="{C0490C1C-6D91-4477-A4D0-3F0789A2C0FA}"/>
                </a:ext>
              </a:extLst>
            </p:cNvPr>
            <p:cNvSpPr/>
            <p:nvPr/>
          </p:nvSpPr>
          <p:spPr>
            <a:xfrm>
              <a:off x="1482436" y="6192982"/>
              <a:ext cx="1995055"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grpSp>
      <p:grpSp>
        <p:nvGrpSpPr>
          <p:cNvPr id="29" name="Groupe 28">
            <a:extLst>
              <a:ext uri="{FF2B5EF4-FFF2-40B4-BE49-F238E27FC236}">
                <a16:creationId xmlns:a16="http://schemas.microsoft.com/office/drawing/2014/main" id="{606BCBB8-8CB2-4E5C-B254-2035F3A9B1B8}"/>
              </a:ext>
            </a:extLst>
          </p:cNvPr>
          <p:cNvGrpSpPr/>
          <p:nvPr/>
        </p:nvGrpSpPr>
        <p:grpSpPr>
          <a:xfrm>
            <a:off x="2420556" y="909358"/>
            <a:ext cx="5765399" cy="4960802"/>
            <a:chOff x="242645" y="207826"/>
            <a:chExt cx="8825744" cy="6853468"/>
          </a:xfrm>
        </p:grpSpPr>
        <p:grpSp>
          <p:nvGrpSpPr>
            <p:cNvPr id="30" name="Groupe 29">
              <a:extLst>
                <a:ext uri="{FF2B5EF4-FFF2-40B4-BE49-F238E27FC236}">
                  <a16:creationId xmlns:a16="http://schemas.microsoft.com/office/drawing/2014/main" id="{F88C4B85-7A40-46ED-BCCA-D519DDC5580A}"/>
                </a:ext>
              </a:extLst>
            </p:cNvPr>
            <p:cNvGrpSpPr/>
            <p:nvPr/>
          </p:nvGrpSpPr>
          <p:grpSpPr>
            <a:xfrm>
              <a:off x="242645" y="207826"/>
              <a:ext cx="8825744" cy="6853468"/>
              <a:chOff x="34822" y="207826"/>
              <a:chExt cx="8825744" cy="6853468"/>
            </a:xfrm>
          </p:grpSpPr>
          <p:pic>
            <p:nvPicPr>
              <p:cNvPr id="32" name="Image 31">
                <a:extLst>
                  <a:ext uri="{FF2B5EF4-FFF2-40B4-BE49-F238E27FC236}">
                    <a16:creationId xmlns:a16="http://schemas.microsoft.com/office/drawing/2014/main" id="{1EBA02B4-BFCF-47E7-8523-6BDD9E656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81" y="207826"/>
                <a:ext cx="8570885" cy="6853468"/>
              </a:xfrm>
              <a:prstGeom prst="rect">
                <a:avLst/>
              </a:prstGeom>
            </p:spPr>
          </p:pic>
          <p:sp>
            <p:nvSpPr>
              <p:cNvPr id="34" name="ZoneTexte 33">
                <a:extLst>
                  <a:ext uri="{FF2B5EF4-FFF2-40B4-BE49-F238E27FC236}">
                    <a16:creationId xmlns:a16="http://schemas.microsoft.com/office/drawing/2014/main" id="{2924F818-5AE5-4B59-AF1B-AF39BF534199}"/>
                  </a:ext>
                </a:extLst>
              </p:cNvPr>
              <p:cNvSpPr txBox="1"/>
              <p:nvPr/>
            </p:nvSpPr>
            <p:spPr>
              <a:xfrm>
                <a:off x="4979548" y="1749832"/>
                <a:ext cx="2440540" cy="318900"/>
              </a:xfrm>
              <a:prstGeom prst="rect">
                <a:avLst/>
              </a:prstGeom>
              <a:solidFill>
                <a:srgbClr val="00B0F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Institut Curie</a:t>
                </a:r>
              </a:p>
            </p:txBody>
          </p:sp>
          <p:cxnSp>
            <p:nvCxnSpPr>
              <p:cNvPr id="35" name="Connecteur droit 34">
                <a:extLst>
                  <a:ext uri="{FF2B5EF4-FFF2-40B4-BE49-F238E27FC236}">
                    <a16:creationId xmlns:a16="http://schemas.microsoft.com/office/drawing/2014/main" id="{FE6FC9B7-B926-4F25-9018-5C10C78A44FC}"/>
                  </a:ext>
                </a:extLst>
              </p:cNvPr>
              <p:cNvCxnSpPr>
                <a:cxnSpLocks/>
              </p:cNvCxnSpPr>
              <p:nvPr/>
            </p:nvCxnSpPr>
            <p:spPr bwMode="auto">
              <a:xfrm>
                <a:off x="2172621" y="1481531"/>
                <a:ext cx="715545" cy="1068050"/>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23B8CAAA-EB02-4703-BA65-6E2D2E498A4B}"/>
                  </a:ext>
                </a:extLst>
              </p:cNvPr>
              <p:cNvSpPr txBox="1"/>
              <p:nvPr/>
            </p:nvSpPr>
            <p:spPr>
              <a:xfrm>
                <a:off x="78867" y="1326979"/>
                <a:ext cx="2096676" cy="382681"/>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a:t>
                </a:r>
                <a:r>
                  <a:rPr kumimoji="0" lang="fr-FR" sz="1200" b="1" i="0" u="none" strike="noStrike" kern="1200" cap="none" spc="0" normalizeH="0" baseline="0" noProof="0" dirty="0">
                    <a:ln>
                      <a:noFill/>
                    </a:ln>
                    <a:solidFill>
                      <a:srgbClr val="FF0000"/>
                    </a:solidFill>
                    <a:effectLst/>
                    <a:uLnTx/>
                    <a:uFillTx/>
                    <a:latin typeface="Arial"/>
                    <a:ea typeface="DejaVu Sans"/>
                    <a:cs typeface="DejaVu Sans"/>
                  </a:rPr>
                  <a:t>Rennes</a:t>
                </a:r>
              </a:p>
            </p:txBody>
          </p:sp>
          <p:cxnSp>
            <p:nvCxnSpPr>
              <p:cNvPr id="37" name="Connecteur droit 36">
                <a:extLst>
                  <a:ext uri="{FF2B5EF4-FFF2-40B4-BE49-F238E27FC236}">
                    <a16:creationId xmlns:a16="http://schemas.microsoft.com/office/drawing/2014/main" id="{6B0C4A83-9FAD-498B-A9BE-3ACC250B2656}"/>
                  </a:ext>
                </a:extLst>
              </p:cNvPr>
              <p:cNvCxnSpPr>
                <a:cxnSpLocks/>
              </p:cNvCxnSpPr>
              <p:nvPr/>
            </p:nvCxnSpPr>
            <p:spPr bwMode="auto">
              <a:xfrm>
                <a:off x="1048215" y="2102885"/>
                <a:ext cx="782202" cy="283511"/>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4272975A-4E5A-4DB7-9DA9-7C8B2CC405EE}"/>
                  </a:ext>
                </a:extLst>
              </p:cNvPr>
              <p:cNvSpPr txBox="1"/>
              <p:nvPr/>
            </p:nvSpPr>
            <p:spPr>
              <a:xfrm>
                <a:off x="34822" y="1825886"/>
                <a:ext cx="1926984" cy="382681"/>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a:t>
                </a:r>
                <a:r>
                  <a:rPr kumimoji="0" lang="fr-FR" sz="1200" b="1" i="0" u="none" strike="noStrike" kern="1200" cap="none" spc="0" normalizeH="0" baseline="0" noProof="0" dirty="0">
                    <a:ln>
                      <a:noFill/>
                    </a:ln>
                    <a:solidFill>
                      <a:srgbClr val="FF0000"/>
                    </a:solidFill>
                    <a:effectLst/>
                    <a:uLnTx/>
                    <a:uFillTx/>
                    <a:latin typeface="Arial"/>
                    <a:ea typeface="DejaVu Sans"/>
                    <a:cs typeface="DejaVu Sans"/>
                  </a:rPr>
                  <a:t>Brest</a:t>
                </a:r>
              </a:p>
            </p:txBody>
          </p:sp>
          <p:cxnSp>
            <p:nvCxnSpPr>
              <p:cNvPr id="39" name="Connecteur droit 38">
                <a:extLst>
                  <a:ext uri="{FF2B5EF4-FFF2-40B4-BE49-F238E27FC236}">
                    <a16:creationId xmlns:a16="http://schemas.microsoft.com/office/drawing/2014/main" id="{9F37AB1A-A75C-4900-BECD-EFBAF5A0D251}"/>
                  </a:ext>
                </a:extLst>
              </p:cNvPr>
              <p:cNvCxnSpPr>
                <a:cxnSpLocks/>
                <a:stCxn id="40" idx="3"/>
              </p:cNvCxnSpPr>
              <p:nvPr/>
            </p:nvCxnSpPr>
            <p:spPr bwMode="auto">
              <a:xfrm flipV="1">
                <a:off x="2085276" y="3051388"/>
                <a:ext cx="535259" cy="272207"/>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9E77C96A-ECC7-43B4-BA1C-71B0C050A1D6}"/>
                  </a:ext>
                </a:extLst>
              </p:cNvPr>
              <p:cNvSpPr txBox="1"/>
              <p:nvPr/>
            </p:nvSpPr>
            <p:spPr>
              <a:xfrm>
                <a:off x="34822" y="3132254"/>
                <a:ext cx="2050454" cy="382681"/>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a:t>
                </a:r>
                <a:r>
                  <a:rPr kumimoji="0" lang="fr-FR" sz="1200" b="1" i="0" u="none" strike="noStrike" kern="1200" cap="none" spc="0" normalizeH="0" baseline="0" noProof="0" dirty="0">
                    <a:ln>
                      <a:noFill/>
                    </a:ln>
                    <a:solidFill>
                      <a:srgbClr val="FF0000"/>
                    </a:solidFill>
                    <a:effectLst/>
                    <a:uLnTx/>
                    <a:uFillTx/>
                    <a:latin typeface="Arial"/>
                    <a:ea typeface="DejaVu Sans"/>
                    <a:cs typeface="DejaVu Sans"/>
                  </a:rPr>
                  <a:t>Nantes</a:t>
                </a:r>
              </a:p>
            </p:txBody>
          </p:sp>
          <p:cxnSp>
            <p:nvCxnSpPr>
              <p:cNvPr id="41" name="Connecteur droit 40">
                <a:extLst>
                  <a:ext uri="{FF2B5EF4-FFF2-40B4-BE49-F238E27FC236}">
                    <a16:creationId xmlns:a16="http://schemas.microsoft.com/office/drawing/2014/main" id="{88EDD3F1-D856-46E3-8F96-28013917ADB1}"/>
                  </a:ext>
                </a:extLst>
              </p:cNvPr>
              <p:cNvCxnSpPr>
                <a:cxnSpLocks/>
                <a:stCxn id="42" idx="3"/>
              </p:cNvCxnSpPr>
              <p:nvPr/>
            </p:nvCxnSpPr>
            <p:spPr bwMode="auto">
              <a:xfrm flipV="1">
                <a:off x="2085276" y="2969073"/>
                <a:ext cx="914402" cy="732599"/>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ZoneTexte 41">
                <a:extLst>
                  <a:ext uri="{FF2B5EF4-FFF2-40B4-BE49-F238E27FC236}">
                    <a16:creationId xmlns:a16="http://schemas.microsoft.com/office/drawing/2014/main" id="{379D46F8-49A6-4ED9-B4C2-5D76C4D9A974}"/>
                  </a:ext>
                </a:extLst>
              </p:cNvPr>
              <p:cNvSpPr txBox="1"/>
              <p:nvPr/>
            </p:nvSpPr>
            <p:spPr>
              <a:xfrm>
                <a:off x="34822" y="3542222"/>
                <a:ext cx="2050454" cy="318900"/>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srgbClr val="4D4D4D">
                        <a:lumMod val="50000"/>
                      </a:srgbClr>
                    </a:solidFill>
                    <a:effectLst/>
                    <a:uLnTx/>
                    <a:uFillTx/>
                    <a:latin typeface="Arial"/>
                    <a:ea typeface="DejaVu Sans"/>
                    <a:cs typeface="DejaVu Sans"/>
                  </a:rPr>
                  <a:t>RCP </a:t>
                </a: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Angers</a:t>
                </a:r>
              </a:p>
            </p:txBody>
          </p:sp>
          <p:cxnSp>
            <p:nvCxnSpPr>
              <p:cNvPr id="53" name="Connecteur droit 52">
                <a:extLst>
                  <a:ext uri="{FF2B5EF4-FFF2-40B4-BE49-F238E27FC236}">
                    <a16:creationId xmlns:a16="http://schemas.microsoft.com/office/drawing/2014/main" id="{32857D76-3B08-4020-801C-86C8D198E5B7}"/>
                  </a:ext>
                </a:extLst>
              </p:cNvPr>
              <p:cNvCxnSpPr>
                <a:cxnSpLocks/>
                <a:stCxn id="54" idx="3"/>
              </p:cNvCxnSpPr>
              <p:nvPr/>
            </p:nvCxnSpPr>
            <p:spPr bwMode="auto">
              <a:xfrm flipV="1">
                <a:off x="2085276" y="2541422"/>
                <a:ext cx="1656487" cy="1712257"/>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4" name="ZoneTexte 53">
                <a:extLst>
                  <a:ext uri="{FF2B5EF4-FFF2-40B4-BE49-F238E27FC236}">
                    <a16:creationId xmlns:a16="http://schemas.microsoft.com/office/drawing/2014/main" id="{47F225B9-F207-499B-AF33-8D2CF7F42053}"/>
                  </a:ext>
                </a:extLst>
              </p:cNvPr>
              <p:cNvSpPr txBox="1"/>
              <p:nvPr/>
            </p:nvSpPr>
            <p:spPr>
              <a:xfrm>
                <a:off x="34822" y="4094229"/>
                <a:ext cx="2050454" cy="318900"/>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srgbClr val="4D4D4D">
                        <a:lumMod val="50000"/>
                      </a:srgbClr>
                    </a:solidFill>
                    <a:effectLst/>
                    <a:uLnTx/>
                    <a:uFillTx/>
                    <a:latin typeface="Arial"/>
                    <a:ea typeface="DejaVu Sans"/>
                    <a:cs typeface="DejaVu Sans"/>
                  </a:rPr>
                  <a:t>RCP </a:t>
                </a: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Tours</a:t>
                </a:r>
              </a:p>
            </p:txBody>
          </p:sp>
          <p:cxnSp>
            <p:nvCxnSpPr>
              <p:cNvPr id="55" name="Connecteur droit 54">
                <a:extLst>
                  <a:ext uri="{FF2B5EF4-FFF2-40B4-BE49-F238E27FC236}">
                    <a16:creationId xmlns:a16="http://schemas.microsoft.com/office/drawing/2014/main" id="{ACAA5B4F-12B3-4F02-AF14-477C7F0D4E93}"/>
                  </a:ext>
                </a:extLst>
              </p:cNvPr>
              <p:cNvCxnSpPr>
                <a:cxnSpLocks/>
                <a:stCxn id="56" idx="1"/>
              </p:cNvCxnSpPr>
              <p:nvPr/>
            </p:nvCxnSpPr>
            <p:spPr bwMode="auto">
              <a:xfrm flipH="1">
                <a:off x="4616605" y="458642"/>
                <a:ext cx="553300" cy="703619"/>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ZoneTexte 55">
                <a:extLst>
                  <a:ext uri="{FF2B5EF4-FFF2-40B4-BE49-F238E27FC236}">
                    <a16:creationId xmlns:a16="http://schemas.microsoft.com/office/drawing/2014/main" id="{8B74AFA9-C4AF-403B-BE9D-9831E1999ED2}"/>
                  </a:ext>
                </a:extLst>
              </p:cNvPr>
              <p:cNvSpPr txBox="1"/>
              <p:nvPr/>
            </p:nvSpPr>
            <p:spPr>
              <a:xfrm>
                <a:off x="5169904" y="267301"/>
                <a:ext cx="2066055" cy="382681"/>
              </a:xfrm>
              <a:prstGeom prst="rect">
                <a:avLst/>
              </a:prstGeom>
              <a:solidFill>
                <a:srgbClr val="00B0F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a:t>
                </a:r>
                <a:r>
                  <a:rPr kumimoji="0" lang="fr-FR" sz="1200" b="1" i="0" u="none" strike="noStrike" kern="1200" cap="none" spc="0" normalizeH="0" baseline="0" noProof="0" dirty="0">
                    <a:ln>
                      <a:noFill/>
                    </a:ln>
                    <a:solidFill>
                      <a:srgbClr val="FF0000"/>
                    </a:solidFill>
                    <a:effectLst/>
                    <a:uLnTx/>
                    <a:uFillTx/>
                    <a:latin typeface="Arial"/>
                    <a:ea typeface="DejaVu Sans"/>
                    <a:cs typeface="DejaVu Sans"/>
                  </a:rPr>
                  <a:t>Amiens</a:t>
                </a:r>
              </a:p>
            </p:txBody>
          </p:sp>
          <p:sp>
            <p:nvSpPr>
              <p:cNvPr id="57" name="Rectangle 56">
                <a:extLst>
                  <a:ext uri="{FF2B5EF4-FFF2-40B4-BE49-F238E27FC236}">
                    <a16:creationId xmlns:a16="http://schemas.microsoft.com/office/drawing/2014/main" id="{7DA21067-0084-49A6-AA3A-4D9841291161}"/>
                  </a:ext>
                </a:extLst>
              </p:cNvPr>
              <p:cNvSpPr/>
              <p:nvPr/>
            </p:nvSpPr>
            <p:spPr>
              <a:xfrm>
                <a:off x="961182" y="405800"/>
                <a:ext cx="2484224" cy="846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sp>
            <p:nvSpPr>
              <p:cNvPr id="58" name="Rectangle 57">
                <a:extLst>
                  <a:ext uri="{FF2B5EF4-FFF2-40B4-BE49-F238E27FC236}">
                    <a16:creationId xmlns:a16="http://schemas.microsoft.com/office/drawing/2014/main" id="{F6CE24F6-7A6D-4B28-B5BD-F3493B0FF1BA}"/>
                  </a:ext>
                </a:extLst>
              </p:cNvPr>
              <p:cNvSpPr/>
              <p:nvPr/>
            </p:nvSpPr>
            <p:spPr>
              <a:xfrm rot="1724953">
                <a:off x="2980170" y="1156059"/>
                <a:ext cx="781381" cy="29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cxnSp>
            <p:nvCxnSpPr>
              <p:cNvPr id="59" name="Connecteur droit 58">
                <a:extLst>
                  <a:ext uri="{FF2B5EF4-FFF2-40B4-BE49-F238E27FC236}">
                    <a16:creationId xmlns:a16="http://schemas.microsoft.com/office/drawing/2014/main" id="{1CE8CC1C-C4EF-474B-9768-677E2433CFD5}"/>
                  </a:ext>
                </a:extLst>
              </p:cNvPr>
              <p:cNvCxnSpPr>
                <a:cxnSpLocks/>
              </p:cNvCxnSpPr>
              <p:nvPr/>
            </p:nvCxnSpPr>
            <p:spPr bwMode="auto">
              <a:xfrm>
                <a:off x="2631620" y="560651"/>
                <a:ext cx="976871" cy="1186056"/>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0" name="ZoneTexte 59">
                <a:extLst>
                  <a:ext uri="{FF2B5EF4-FFF2-40B4-BE49-F238E27FC236}">
                    <a16:creationId xmlns:a16="http://schemas.microsoft.com/office/drawing/2014/main" id="{07DD12F4-6B5E-4C3E-B7BD-677205900B28}"/>
                  </a:ext>
                </a:extLst>
              </p:cNvPr>
              <p:cNvSpPr txBox="1"/>
              <p:nvPr/>
            </p:nvSpPr>
            <p:spPr>
              <a:xfrm>
                <a:off x="1577907" y="267301"/>
                <a:ext cx="2420799" cy="318900"/>
              </a:xfrm>
              <a:prstGeom prst="rect">
                <a:avLst/>
              </a:prstGeom>
              <a:solidFill>
                <a:srgbClr val="00B0F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smtClean="0">
                    <a:ln>
                      <a:noFill/>
                    </a:ln>
                    <a:solidFill>
                      <a:srgbClr val="4D4D4D">
                        <a:lumMod val="50000"/>
                      </a:srgbClr>
                    </a:solidFill>
                    <a:effectLst/>
                    <a:uLnTx/>
                    <a:uFillTx/>
                    <a:latin typeface="Arial"/>
                    <a:ea typeface="DejaVu Sans"/>
                    <a:cs typeface="DejaVu Sans"/>
                  </a:rPr>
                  <a:t>RCP </a:t>
                </a: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Rouen</a:t>
                </a:r>
              </a:p>
            </p:txBody>
          </p:sp>
          <p:cxnSp>
            <p:nvCxnSpPr>
              <p:cNvPr id="61" name="Connecteur droit 60">
                <a:extLst>
                  <a:ext uri="{FF2B5EF4-FFF2-40B4-BE49-F238E27FC236}">
                    <a16:creationId xmlns:a16="http://schemas.microsoft.com/office/drawing/2014/main" id="{8B3EAB66-3CE9-461D-8988-964F1E28FCBC}"/>
                  </a:ext>
                </a:extLst>
              </p:cNvPr>
              <p:cNvCxnSpPr>
                <a:cxnSpLocks/>
                <a:stCxn id="62" idx="1"/>
              </p:cNvCxnSpPr>
              <p:nvPr/>
            </p:nvCxnSpPr>
            <p:spPr bwMode="auto">
              <a:xfrm flipH="1">
                <a:off x="5128868" y="812239"/>
                <a:ext cx="650194" cy="492990"/>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2" name="ZoneTexte 61">
                <a:extLst>
                  <a:ext uri="{FF2B5EF4-FFF2-40B4-BE49-F238E27FC236}">
                    <a16:creationId xmlns:a16="http://schemas.microsoft.com/office/drawing/2014/main" id="{A204D03E-1245-41CB-B89F-9DB914A955A2}"/>
                  </a:ext>
                </a:extLst>
              </p:cNvPr>
              <p:cNvSpPr txBox="1"/>
              <p:nvPr/>
            </p:nvSpPr>
            <p:spPr>
              <a:xfrm>
                <a:off x="5779062" y="620898"/>
                <a:ext cx="2066055" cy="382681"/>
              </a:xfrm>
              <a:prstGeom prst="rect">
                <a:avLst/>
              </a:prstGeom>
              <a:solidFill>
                <a:srgbClr val="00B0F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a:t>
                </a:r>
                <a:r>
                  <a:rPr kumimoji="0" lang="fr-FR" sz="1200" b="1" i="0" u="none" strike="noStrike" kern="1200" cap="none" spc="0" normalizeH="0" baseline="0" noProof="0" dirty="0">
                    <a:ln>
                      <a:noFill/>
                    </a:ln>
                    <a:solidFill>
                      <a:srgbClr val="FF0000"/>
                    </a:solidFill>
                    <a:effectLst/>
                    <a:uLnTx/>
                    <a:uFillTx/>
                    <a:latin typeface="Arial"/>
                    <a:ea typeface="DejaVu Sans"/>
                    <a:cs typeface="DejaVu Sans"/>
                  </a:rPr>
                  <a:t>Lille</a:t>
                </a:r>
              </a:p>
            </p:txBody>
          </p:sp>
          <p:cxnSp>
            <p:nvCxnSpPr>
              <p:cNvPr id="63" name="Connecteur droit 62">
                <a:extLst>
                  <a:ext uri="{FF2B5EF4-FFF2-40B4-BE49-F238E27FC236}">
                    <a16:creationId xmlns:a16="http://schemas.microsoft.com/office/drawing/2014/main" id="{4EC2B307-AFAE-4AEE-BBC5-DBF6B2C78F8A}"/>
                  </a:ext>
                </a:extLst>
              </p:cNvPr>
              <p:cNvCxnSpPr>
                <a:cxnSpLocks/>
              </p:cNvCxnSpPr>
              <p:nvPr/>
            </p:nvCxnSpPr>
            <p:spPr bwMode="auto">
              <a:xfrm>
                <a:off x="1693214" y="971948"/>
                <a:ext cx="1537156" cy="1049767"/>
              </a:xfrm>
              <a:prstGeom prst="line">
                <a:avLst/>
              </a:prstGeom>
              <a:ln w="22225">
                <a:solidFill>
                  <a:srgbClr val="00B0F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4" name="ZoneTexte 63">
                <a:extLst>
                  <a:ext uri="{FF2B5EF4-FFF2-40B4-BE49-F238E27FC236}">
                    <a16:creationId xmlns:a16="http://schemas.microsoft.com/office/drawing/2014/main" id="{7B03AD53-C8B8-49E1-A5B7-12122E3A9856}"/>
                  </a:ext>
                </a:extLst>
              </p:cNvPr>
              <p:cNvSpPr txBox="1"/>
              <p:nvPr/>
            </p:nvSpPr>
            <p:spPr>
              <a:xfrm>
                <a:off x="521925" y="653468"/>
                <a:ext cx="2066055" cy="382681"/>
              </a:xfrm>
              <a:prstGeom prst="rect">
                <a:avLst/>
              </a:prstGeom>
              <a:solidFill>
                <a:srgbClr val="00B0F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0000"/>
                    </a:solidFill>
                    <a:effectLst/>
                    <a:uLnTx/>
                    <a:uFillTx/>
                    <a:latin typeface="Arial"/>
                    <a:ea typeface="DejaVu Sans"/>
                    <a:cs typeface="DejaVu Sans"/>
                  </a:rPr>
                  <a:t>RCP Caen</a:t>
                </a:r>
                <a:endParaRPr kumimoji="0" lang="fr-FR" sz="1200" b="1" i="0" u="none" strike="noStrike" kern="1200" cap="none" spc="0" normalizeH="0" baseline="0" noProof="0" dirty="0">
                  <a:ln>
                    <a:noFill/>
                  </a:ln>
                  <a:solidFill>
                    <a:srgbClr val="FF0000"/>
                  </a:solidFill>
                  <a:effectLst/>
                  <a:uLnTx/>
                  <a:uFillTx/>
                  <a:latin typeface="Arial"/>
                  <a:ea typeface="DejaVu Sans"/>
                  <a:cs typeface="DejaVu Sans"/>
                </a:endParaRPr>
              </a:p>
            </p:txBody>
          </p:sp>
        </p:grpSp>
        <p:sp>
          <p:nvSpPr>
            <p:cNvPr id="31" name="Rectangle 30">
              <a:extLst>
                <a:ext uri="{FF2B5EF4-FFF2-40B4-BE49-F238E27FC236}">
                  <a16:creationId xmlns:a16="http://schemas.microsoft.com/office/drawing/2014/main" id="{EA567C36-F0BA-4F40-B8EC-01099E77844A}"/>
                </a:ext>
              </a:extLst>
            </p:cNvPr>
            <p:cNvSpPr/>
            <p:nvPr/>
          </p:nvSpPr>
          <p:spPr>
            <a:xfrm>
              <a:off x="1482436" y="6192982"/>
              <a:ext cx="1995055"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DejaVu Sans"/>
                <a:cs typeface="DejaVu Sans"/>
              </a:endParaRPr>
            </a:p>
          </p:txBody>
        </p:sp>
      </p:grpSp>
      <p:sp>
        <p:nvSpPr>
          <p:cNvPr id="65" name="ZoneTexte 64">
            <a:extLst>
              <a:ext uri="{FF2B5EF4-FFF2-40B4-BE49-F238E27FC236}">
                <a16:creationId xmlns:a16="http://schemas.microsoft.com/office/drawing/2014/main" id="{A204D03E-1245-41CB-B89F-9DB914A955A2}"/>
              </a:ext>
            </a:extLst>
          </p:cNvPr>
          <p:cNvSpPr txBox="1"/>
          <p:nvPr/>
        </p:nvSpPr>
        <p:spPr>
          <a:xfrm>
            <a:off x="5650053" y="2259516"/>
            <a:ext cx="1594449" cy="230832"/>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Gustave Roussy</a:t>
            </a:r>
          </a:p>
        </p:txBody>
      </p:sp>
      <p:sp>
        <p:nvSpPr>
          <p:cNvPr id="66" name="ZoneTexte 65">
            <a:extLst>
              <a:ext uri="{FF2B5EF4-FFF2-40B4-BE49-F238E27FC236}">
                <a16:creationId xmlns:a16="http://schemas.microsoft.com/office/drawing/2014/main" id="{A204D03E-1245-41CB-B89F-9DB914A955A2}"/>
              </a:ext>
            </a:extLst>
          </p:cNvPr>
          <p:cNvSpPr txBox="1"/>
          <p:nvPr/>
        </p:nvSpPr>
        <p:spPr>
          <a:xfrm>
            <a:off x="5651205" y="2488749"/>
            <a:ext cx="1593298" cy="230832"/>
          </a:xfrm>
          <a:prstGeom prst="rect">
            <a:avLst/>
          </a:prstGeom>
          <a:solidFill>
            <a:srgbClr val="FFC0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4D4D4D">
                    <a:lumMod val="50000"/>
                  </a:srgbClr>
                </a:solidFill>
                <a:effectLst/>
                <a:uLnTx/>
                <a:uFillTx/>
                <a:latin typeface="Arial"/>
                <a:ea typeface="DejaVu Sans"/>
                <a:cs typeface="DejaVu Sans"/>
              </a:rPr>
              <a:t>HEGP AP-HP</a:t>
            </a:r>
          </a:p>
        </p:txBody>
      </p:sp>
      <p:sp>
        <p:nvSpPr>
          <p:cNvPr id="2" name="Rectangle 1"/>
          <p:cNvSpPr/>
          <p:nvPr/>
        </p:nvSpPr>
        <p:spPr>
          <a:xfrm>
            <a:off x="2086200" y="5529746"/>
            <a:ext cx="7057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ea typeface="DejaVu Sans"/>
                <a:cs typeface="DejaVu Sans"/>
              </a:rPr>
              <a:t>Sites qualifieurs/extracteurs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a:ea typeface="DejaVu Sans"/>
                <a:cs typeface="DejaVu Sans"/>
              </a:rPr>
              <a:t>Institut </a:t>
            </a:r>
            <a:r>
              <a:rPr kumimoji="0" lang="fr-FR" sz="2000" b="0" i="0" u="none" strike="noStrike" kern="1200" cap="none" spc="0" normalizeH="0" baseline="0" noProof="0" dirty="0" smtClean="0">
                <a:ln>
                  <a:noFill/>
                </a:ln>
                <a:solidFill>
                  <a:prstClr val="black"/>
                </a:solidFill>
                <a:effectLst/>
                <a:uLnTx/>
                <a:uFillTx/>
                <a:latin typeface="Arial"/>
                <a:ea typeface="DejaVu Sans"/>
                <a:cs typeface="DejaVu Sans"/>
              </a:rPr>
              <a:t>Curie : </a:t>
            </a:r>
            <a:r>
              <a:rPr kumimoji="0" lang="fr-FR" sz="2000" b="0" i="0" u="none" strike="noStrike" kern="1200" cap="none" spc="0" normalizeH="0" baseline="0" noProof="0" dirty="0">
                <a:ln>
                  <a:noFill/>
                </a:ln>
                <a:solidFill>
                  <a:prstClr val="black"/>
                </a:solidFill>
                <a:effectLst/>
                <a:uLnTx/>
                <a:uFillTx/>
                <a:latin typeface="Arial"/>
                <a:ea typeface="DejaVu Sans"/>
                <a:cs typeface="DejaVu Sans"/>
              </a:rPr>
              <a:t>Lille, Amiens, </a:t>
            </a:r>
            <a:r>
              <a:rPr kumimoji="0" lang="fr-FR" sz="2000" b="0" i="0" u="none" strike="noStrike" kern="1200" cap="none" spc="0" normalizeH="0" baseline="0" noProof="0" dirty="0" smtClean="0">
                <a:ln>
                  <a:noFill/>
                </a:ln>
                <a:solidFill>
                  <a:prstClr val="black"/>
                </a:solidFill>
                <a:effectLst/>
                <a:uLnTx/>
                <a:uFillTx/>
                <a:latin typeface="Arial"/>
                <a:ea typeface="DejaVu Sans"/>
                <a:cs typeface="DejaVu Sans"/>
              </a:rPr>
              <a:t>Caen, Rouen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Arial"/>
                <a:ea typeface="DejaVu Sans"/>
                <a:cs typeface="DejaVu Sans"/>
              </a:rPr>
              <a:t>Gustave Roussy : </a:t>
            </a:r>
            <a:r>
              <a:rPr kumimoji="0" lang="fr-FR" sz="2000" b="0" i="0" u="none" strike="noStrike" kern="1200" cap="none" spc="0" normalizeH="0" baseline="0" noProof="0" dirty="0">
                <a:ln>
                  <a:noFill/>
                </a:ln>
                <a:solidFill>
                  <a:prstClr val="black"/>
                </a:solidFill>
                <a:effectLst/>
                <a:uLnTx/>
                <a:uFillTx/>
                <a:latin typeface="Arial"/>
                <a:ea typeface="DejaVu Sans"/>
                <a:cs typeface="DejaVu Sans"/>
              </a:rPr>
              <a:t>Rennes, </a:t>
            </a:r>
            <a:r>
              <a:rPr kumimoji="0" lang="fr-FR" sz="2000" b="0" i="0" u="none" strike="noStrike" kern="1200" cap="none" spc="0" normalizeH="0" baseline="0" noProof="0" dirty="0" smtClean="0">
                <a:ln>
                  <a:noFill/>
                </a:ln>
                <a:solidFill>
                  <a:prstClr val="black"/>
                </a:solidFill>
                <a:effectLst/>
                <a:uLnTx/>
                <a:uFillTx/>
                <a:latin typeface="Arial"/>
                <a:ea typeface="DejaVu Sans"/>
                <a:cs typeface="DejaVu Sans"/>
              </a:rPr>
              <a:t>Brest, Nantes, Angers, Tours</a:t>
            </a:r>
            <a:endParaRPr kumimoji="0" lang="fr-FR" sz="20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a:ea typeface="DejaVu Sans"/>
                <a:cs typeface="DejaVu Sans"/>
              </a:rPr>
              <a:t>HEGP : AP-HP </a:t>
            </a:r>
          </a:p>
        </p:txBody>
      </p:sp>
      <p:sp>
        <p:nvSpPr>
          <p:cNvPr id="67" name="CustomShape 2"/>
          <p:cNvSpPr/>
          <p:nvPr/>
        </p:nvSpPr>
        <p:spPr>
          <a:xfrm>
            <a:off x="1101918" y="118423"/>
            <a:ext cx="6940165" cy="644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1F4E79"/>
                </a:solidFill>
                <a:effectLst/>
                <a:uLnTx/>
                <a:uFillTx/>
                <a:latin typeface="Calibri"/>
                <a:ea typeface="DejaVu Sans"/>
                <a:cs typeface="DejaVu Sans"/>
              </a:rPr>
              <a:t>Adressage des </a:t>
            </a:r>
            <a:r>
              <a:rPr kumimoji="0" lang="fr-FR" sz="2400" b="1" i="0" u="none" strike="noStrike" kern="1200" cap="none" spc="-1" normalizeH="0" baseline="0" noProof="0" dirty="0" smtClean="0">
                <a:ln>
                  <a:noFill/>
                </a:ln>
                <a:solidFill>
                  <a:srgbClr val="1F4E79"/>
                </a:solidFill>
                <a:effectLst/>
                <a:uLnTx/>
                <a:uFillTx/>
                <a:latin typeface="Calibri"/>
                <a:ea typeface="DejaVu Sans"/>
                <a:cs typeface="DejaVu Sans"/>
              </a:rPr>
              <a:t>tumeurs solides adultes congelées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10407910"/>
      </p:ext>
    </p:extLst>
  </p:cSld>
  <p:clrMapOvr>
    <a:masterClrMapping/>
  </p:clrMapOvr>
  <p:transition spd="slow">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282" y="1060328"/>
            <a:ext cx="9153282" cy="4958858"/>
          </a:xfrm>
          <a:prstGeom prst="rect">
            <a:avLst/>
          </a:prstGeom>
        </p:spPr>
      </p:pic>
      <p:sp>
        <p:nvSpPr>
          <p:cNvPr id="5" name="CustomShape 2"/>
          <p:cNvSpPr/>
          <p:nvPr/>
        </p:nvSpPr>
        <p:spPr>
          <a:xfrm>
            <a:off x="1101918" y="118423"/>
            <a:ext cx="6940165" cy="6446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 name="Rectangle 5"/>
          <p:cNvSpPr/>
          <p:nvPr/>
        </p:nvSpPr>
        <p:spPr>
          <a:xfrm>
            <a:off x="1436915" y="248821"/>
            <a:ext cx="6291942" cy="341632"/>
          </a:xfrm>
          <a:prstGeom prst="rect">
            <a:avLst/>
          </a:prstGeom>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fr-FR" sz="1800" b="1" i="0" u="none" strike="noStrike" kern="1200" cap="none" spc="-1" normalizeH="0" baseline="0" noProof="0" dirty="0" smtClean="0">
                <a:ln>
                  <a:noFill/>
                </a:ln>
                <a:solidFill>
                  <a:srgbClr val="1F4E79"/>
                </a:solidFill>
                <a:effectLst/>
                <a:uLnTx/>
                <a:uFillTx/>
                <a:latin typeface="Calibri"/>
                <a:ea typeface="DejaVu Sans"/>
                <a:cs typeface="DejaVu Sans"/>
              </a:rPr>
              <a:t>Tumeurs solides adultes</a:t>
            </a:r>
            <a:r>
              <a:rPr kumimoji="0" lang="fr-FR" sz="1800" b="1" i="0" u="none" strike="noStrike" kern="1200" cap="none" spc="-1" normalizeH="0" baseline="0" noProof="0" dirty="0">
                <a:ln>
                  <a:noFill/>
                </a:ln>
                <a:solidFill>
                  <a:srgbClr val="1F4E79"/>
                </a:solidFill>
                <a:effectLst/>
                <a:uLnTx/>
                <a:uFillTx/>
                <a:latin typeface="Calibri"/>
                <a:ea typeface="DejaVu Sans"/>
                <a:cs typeface="DejaVu Sans"/>
              </a:rPr>
              <a:t> </a:t>
            </a:r>
            <a:r>
              <a:rPr kumimoji="0" lang="fr-FR" sz="1800" b="1" i="0" u="none" strike="noStrike" kern="1200" cap="none" spc="-1" normalizeH="0" baseline="0" noProof="0" dirty="0" smtClean="0">
                <a:ln>
                  <a:noFill/>
                </a:ln>
                <a:solidFill>
                  <a:srgbClr val="1F4E79"/>
                </a:solidFill>
                <a:effectLst/>
                <a:uLnTx/>
                <a:uFillTx/>
                <a:latin typeface="Calibri"/>
                <a:ea typeface="DejaVu Sans"/>
                <a:cs typeface="DejaVu Sans"/>
              </a:rPr>
              <a:t>et pédiatriques et </a:t>
            </a:r>
            <a:r>
              <a:rPr kumimoji="0" lang="fr-FR" sz="1800" b="1" i="0" u="none" strike="noStrike" kern="1200" cap="none" spc="-1" normalizeH="0" baseline="0" noProof="0" dirty="0" err="1" smtClean="0">
                <a:ln>
                  <a:noFill/>
                </a:ln>
                <a:solidFill>
                  <a:srgbClr val="1F4E79"/>
                </a:solidFill>
                <a:effectLst/>
                <a:uLnTx/>
                <a:uFillTx/>
                <a:latin typeface="Calibri"/>
                <a:ea typeface="DejaVu Sans"/>
                <a:cs typeface="DejaVu Sans"/>
              </a:rPr>
              <a:t>Onco-hématologie</a:t>
            </a:r>
            <a:r>
              <a:rPr kumimoji="0" lang="fr-FR" sz="1800" b="1" i="0" u="none" strike="noStrike" kern="1200" cap="none" spc="-1" normalizeH="0" baseline="0" noProof="0" dirty="0" smtClean="0">
                <a:ln>
                  <a:noFill/>
                </a:ln>
                <a:solidFill>
                  <a:srgbClr val="1F4E79"/>
                </a:solidFill>
                <a:effectLst/>
                <a:uLnTx/>
                <a:uFillTx/>
                <a:latin typeface="Calibri"/>
                <a:ea typeface="DejaVu Sans"/>
                <a:cs typeface="DejaVu Sans"/>
              </a:rPr>
              <a:t> </a:t>
            </a:r>
            <a:endParaRPr kumimoji="0" lang="fr-FR" sz="18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3025350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me 36"/>
          <p:cNvGraphicFramePr/>
          <p:nvPr>
            <p:extLst/>
          </p:nvPr>
        </p:nvGraphicFramePr>
        <p:xfrm>
          <a:off x="959517" y="889097"/>
          <a:ext cx="7665867" cy="5347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8" name="Groupe 37"/>
          <p:cNvGrpSpPr/>
          <p:nvPr/>
        </p:nvGrpSpPr>
        <p:grpSpPr>
          <a:xfrm>
            <a:off x="-93969" y="1599603"/>
            <a:ext cx="1622966" cy="1106470"/>
            <a:chOff x="1860439" y="1518753"/>
            <a:chExt cx="1875619" cy="1200723"/>
          </a:xfrm>
        </p:grpSpPr>
        <p:sp>
          <p:nvSpPr>
            <p:cNvPr id="39" name="ZoneTexte 38"/>
            <p:cNvSpPr txBox="1"/>
            <p:nvPr/>
          </p:nvSpPr>
          <p:spPr>
            <a:xfrm>
              <a:off x="1860439" y="2084888"/>
              <a:ext cx="1875619" cy="6345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Biologistes LBMMS </a:t>
              </a: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0" name="Image 39"/>
            <p:cNvPicPr>
              <a:picLocks noChangeAspect="1"/>
            </p:cNvPicPr>
            <p:nvPr/>
          </p:nvPicPr>
          <p:blipFill>
            <a:blip r:embed="rId7"/>
            <a:stretch>
              <a:fillRect/>
            </a:stretch>
          </p:blipFill>
          <p:spPr>
            <a:xfrm>
              <a:off x="2537647" y="1518753"/>
              <a:ext cx="828675" cy="504825"/>
            </a:xfrm>
            <a:prstGeom prst="rect">
              <a:avLst/>
            </a:prstGeom>
          </p:spPr>
        </p:pic>
      </p:grpSp>
      <p:grpSp>
        <p:nvGrpSpPr>
          <p:cNvPr id="41" name="Groupe 40"/>
          <p:cNvGrpSpPr/>
          <p:nvPr/>
        </p:nvGrpSpPr>
        <p:grpSpPr>
          <a:xfrm>
            <a:off x="3123029" y="127276"/>
            <a:ext cx="2877337" cy="724117"/>
            <a:chOff x="8392704" y="3799713"/>
            <a:chExt cx="3325259" cy="785801"/>
          </a:xfrm>
        </p:grpSpPr>
        <p:sp>
          <p:nvSpPr>
            <p:cNvPr id="42" name="ZoneTexte 41"/>
            <p:cNvSpPr txBox="1"/>
            <p:nvPr/>
          </p:nvSpPr>
          <p:spPr>
            <a:xfrm>
              <a:off x="8392704" y="4151321"/>
              <a:ext cx="3325259" cy="434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Calibri" panose="020F0502020204030204"/>
                  <a:ea typeface="+mn-ea"/>
                  <a:cs typeface="+mn-cs"/>
                </a:rPr>
                <a:t>RCP moléculaire d’amont</a:t>
              </a:r>
            </a:p>
          </p:txBody>
        </p:sp>
        <p:pic>
          <p:nvPicPr>
            <p:cNvPr id="43" name="Image 42"/>
            <p:cNvPicPr>
              <a:picLocks noChangeAspect="1"/>
            </p:cNvPicPr>
            <p:nvPr/>
          </p:nvPicPr>
          <p:blipFill>
            <a:blip r:embed="rId8"/>
            <a:stretch>
              <a:fillRect/>
            </a:stretch>
          </p:blipFill>
          <p:spPr>
            <a:xfrm>
              <a:off x="9684137" y="3799713"/>
              <a:ext cx="800100" cy="419100"/>
            </a:xfrm>
            <a:prstGeom prst="rect">
              <a:avLst/>
            </a:prstGeom>
          </p:spPr>
        </p:pic>
      </p:grpSp>
      <p:sp>
        <p:nvSpPr>
          <p:cNvPr id="44" name="Flèche en arc 43"/>
          <p:cNvSpPr/>
          <p:nvPr/>
        </p:nvSpPr>
        <p:spPr>
          <a:xfrm rot="10800000">
            <a:off x="3068586" y="1946096"/>
            <a:ext cx="2608221" cy="3320655"/>
          </a:xfrm>
          <a:prstGeom prst="circularArrow">
            <a:avLst>
              <a:gd name="adj1" fmla="val 12500"/>
              <a:gd name="adj2" fmla="val 3181375"/>
              <a:gd name="adj3" fmla="val 20457681"/>
              <a:gd name="adj4" fmla="val 2436041"/>
              <a:gd name="adj5" fmla="val 20300"/>
            </a:avLst>
          </a:prstGeom>
          <a:solidFill>
            <a:srgbClr val="5B9BD5">
              <a:lumMod val="20000"/>
              <a:lumOff val="80000"/>
            </a:srgbClr>
          </a:solidFill>
          <a:ln w="12700" cap="flat" cmpd="sng" algn="ctr">
            <a:solidFill>
              <a:srgbClr val="5B9BD5">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ZoneTexte 44"/>
          <p:cNvSpPr txBox="1"/>
          <p:nvPr/>
        </p:nvSpPr>
        <p:spPr>
          <a:xfrm>
            <a:off x="3991462" y="2926903"/>
            <a:ext cx="669784"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srgbClr val="5B9BD5">
                    <a:lumMod val="40000"/>
                    <a:lumOff val="60000"/>
                  </a:srgbClr>
                </a:solidFill>
                <a:effectLst/>
                <a:uLnTx/>
                <a:uFillTx/>
                <a:latin typeface="Calibri" panose="020F0502020204030204"/>
                <a:ea typeface="+mn-ea"/>
                <a:cs typeface="+mn-cs"/>
              </a:rPr>
              <a:t>SPICE</a:t>
            </a:r>
          </a:p>
        </p:txBody>
      </p:sp>
      <p:sp>
        <p:nvSpPr>
          <p:cNvPr id="46" name="ZoneTexte 45">
            <a:extLst>
              <a:ext uri="{FF2B5EF4-FFF2-40B4-BE49-F238E27FC236}">
                <a16:creationId xmlns:a16="http://schemas.microsoft.com/office/drawing/2014/main" id="{9BEC541B-C75A-42C9-9314-4B19726E409A}"/>
              </a:ext>
            </a:extLst>
          </p:cNvPr>
          <p:cNvSpPr txBox="1"/>
          <p:nvPr/>
        </p:nvSpPr>
        <p:spPr>
          <a:xfrm>
            <a:off x="5815937" y="1261049"/>
            <a:ext cx="23488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Validation de l’indication </a:t>
            </a:r>
          </a:p>
        </p:txBody>
      </p:sp>
      <p:pic>
        <p:nvPicPr>
          <p:cNvPr id="47" name="Image 46">
            <a:extLst>
              <a:ext uri="{FF2B5EF4-FFF2-40B4-BE49-F238E27FC236}">
                <a16:creationId xmlns:a16="http://schemas.microsoft.com/office/drawing/2014/main" id="{66784933-02A4-4DEA-9CD5-B60499EF9273}"/>
              </a:ext>
            </a:extLst>
          </p:cNvPr>
          <p:cNvPicPr>
            <a:picLocks noChangeAspect="1"/>
          </p:cNvPicPr>
          <p:nvPr/>
        </p:nvPicPr>
        <p:blipFill rotWithShape="1">
          <a:blip r:embed="rId9"/>
          <a:srcRect l="51977" t="23491" r="28953" b="62109"/>
          <a:stretch/>
        </p:blipFill>
        <p:spPr>
          <a:xfrm>
            <a:off x="7604061" y="4041204"/>
            <a:ext cx="1338206" cy="538547"/>
          </a:xfrm>
          <a:prstGeom prst="rect">
            <a:avLst/>
          </a:prstGeom>
        </p:spPr>
      </p:pic>
      <p:sp>
        <p:nvSpPr>
          <p:cNvPr id="48" name="Rectangle : coins arrondis 29">
            <a:extLst>
              <a:ext uri="{FF2B5EF4-FFF2-40B4-BE49-F238E27FC236}">
                <a16:creationId xmlns:a16="http://schemas.microsoft.com/office/drawing/2014/main" id="{5AABB050-6950-483C-942C-452930347073}"/>
              </a:ext>
            </a:extLst>
          </p:cNvPr>
          <p:cNvSpPr/>
          <p:nvPr/>
        </p:nvSpPr>
        <p:spPr>
          <a:xfrm>
            <a:off x="98066" y="3877214"/>
            <a:ext cx="861451" cy="584775"/>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56000" r="-56000"/>
            </a:stretch>
          </a:blipFill>
          <a:ln w="12700" cap="flat" cmpd="sng" algn="ctr">
            <a:solidFill>
              <a:sysClr val="window" lastClr="FFFFFF">
                <a:hueOff val="0"/>
                <a:satOff val="0"/>
                <a:lumOff val="0"/>
                <a:alphaOff val="0"/>
              </a:sysClr>
            </a:solidFill>
            <a:prstDash val="solid"/>
            <a:miter lim="800000"/>
          </a:ln>
          <a:effectLst/>
        </p:spPr>
      </p:sp>
      <p:sp>
        <p:nvSpPr>
          <p:cNvPr id="49" name="ZoneTexte 48">
            <a:extLst>
              <a:ext uri="{FF2B5EF4-FFF2-40B4-BE49-F238E27FC236}">
                <a16:creationId xmlns:a16="http://schemas.microsoft.com/office/drawing/2014/main" id="{A75FB111-28C7-465A-8062-0DE198AF2952}"/>
              </a:ext>
            </a:extLst>
          </p:cNvPr>
          <p:cNvSpPr txBox="1"/>
          <p:nvPr/>
        </p:nvSpPr>
        <p:spPr>
          <a:xfrm>
            <a:off x="115834" y="4620091"/>
            <a:ext cx="1545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Groupe Bio-info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9CFEF1D0-CAC0-4B2F-BDEE-3868C9170FD1}"/>
              </a:ext>
            </a:extLst>
          </p:cNvPr>
          <p:cNvSpPr txBox="1"/>
          <p:nvPr/>
        </p:nvSpPr>
        <p:spPr>
          <a:xfrm>
            <a:off x="3593530" y="6282304"/>
            <a:ext cx="227658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smtClean="0">
                <a:ln>
                  <a:noFill/>
                </a:ln>
                <a:solidFill>
                  <a:srgbClr val="FF0000"/>
                </a:solidFill>
                <a:effectLst/>
                <a:uLnTx/>
                <a:uFillTx/>
                <a:latin typeface="Calibri" panose="020F0502020204030204"/>
                <a:ea typeface="+mn-ea"/>
                <a:cs typeface="+mn-cs"/>
              </a:rPr>
              <a:t>SeqOIA</a:t>
            </a:r>
            <a:r>
              <a:rPr kumimoji="0" lang="fr-FR" sz="1600" b="1" i="0" u="none" strike="noStrike" kern="0" cap="none" spc="0" normalizeH="0" baseline="0" noProof="0" dirty="0" smtClean="0">
                <a:ln>
                  <a:noFill/>
                </a:ln>
                <a:solidFill>
                  <a:srgbClr val="FF0000"/>
                </a:solidFill>
                <a:effectLst/>
                <a:uLnTx/>
                <a:uFillTx/>
                <a:latin typeface="Calibri" panose="020F0502020204030204"/>
                <a:ea typeface="+mn-ea"/>
                <a:cs typeface="+mn-cs"/>
              </a:rPr>
              <a:t>-GEN et sites </a:t>
            </a:r>
            <a:r>
              <a:rPr kumimoji="0" lang="fr-FR" sz="1600" b="1" i="0" u="none" strike="noStrike" kern="0" cap="none" spc="0" normalizeH="0" baseline="0" noProof="0" dirty="0" err="1" smtClean="0">
                <a:ln>
                  <a:noFill/>
                </a:ln>
                <a:solidFill>
                  <a:srgbClr val="FF0000"/>
                </a:solidFill>
                <a:effectLst/>
                <a:uLnTx/>
                <a:uFillTx/>
                <a:latin typeface="Calibri" panose="020F0502020204030204"/>
                <a:ea typeface="+mn-ea"/>
                <a:cs typeface="+mn-cs"/>
              </a:rPr>
              <a:t>QEx</a:t>
            </a:r>
            <a:endParaRPr kumimoji="0" lang="fr-FR" sz="16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grpSp>
        <p:nvGrpSpPr>
          <p:cNvPr id="51" name="Groupe 50">
            <a:extLst>
              <a:ext uri="{FF2B5EF4-FFF2-40B4-BE49-F238E27FC236}">
                <a16:creationId xmlns:a16="http://schemas.microsoft.com/office/drawing/2014/main" id="{3B9733F0-8D59-4FB3-BD11-23998FFEC73A}"/>
              </a:ext>
            </a:extLst>
          </p:cNvPr>
          <p:cNvGrpSpPr/>
          <p:nvPr/>
        </p:nvGrpSpPr>
        <p:grpSpPr>
          <a:xfrm>
            <a:off x="7482832" y="1984018"/>
            <a:ext cx="1477771" cy="815279"/>
            <a:chOff x="4825650" y="1518753"/>
            <a:chExt cx="1707822" cy="884727"/>
          </a:xfrm>
        </p:grpSpPr>
        <p:sp>
          <p:nvSpPr>
            <p:cNvPr id="52" name="ZoneTexte 51">
              <a:extLst>
                <a:ext uri="{FF2B5EF4-FFF2-40B4-BE49-F238E27FC236}">
                  <a16:creationId xmlns:a16="http://schemas.microsoft.com/office/drawing/2014/main" id="{923DEEDC-DADC-4BB1-9423-50F877DC2F46}"/>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3" name="Image 52">
              <a:extLst>
                <a:ext uri="{FF2B5EF4-FFF2-40B4-BE49-F238E27FC236}">
                  <a16:creationId xmlns:a16="http://schemas.microsoft.com/office/drawing/2014/main" id="{98C2F3B0-E6C4-43B6-8230-8CB7C80E5909}"/>
                </a:ext>
              </a:extLst>
            </p:cNvPr>
            <p:cNvPicPr>
              <a:picLocks noChangeAspect="1"/>
            </p:cNvPicPr>
            <p:nvPr/>
          </p:nvPicPr>
          <p:blipFill>
            <a:blip r:embed="rId7"/>
            <a:stretch>
              <a:fillRect/>
            </a:stretch>
          </p:blipFill>
          <p:spPr>
            <a:xfrm>
              <a:off x="5297818" y="1518753"/>
              <a:ext cx="828675" cy="504825"/>
            </a:xfrm>
            <a:prstGeom prst="rect">
              <a:avLst/>
            </a:prstGeom>
          </p:spPr>
        </p:pic>
      </p:grpSp>
      <p:pic>
        <p:nvPicPr>
          <p:cNvPr id="54" name="Image 53">
            <a:extLst>
              <a:ext uri="{FF2B5EF4-FFF2-40B4-BE49-F238E27FC236}">
                <a16:creationId xmlns:a16="http://schemas.microsoft.com/office/drawing/2014/main" id="{C6DC2358-712D-2D45-933D-7BA53D220B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2895" y="3019080"/>
            <a:ext cx="799602" cy="799602"/>
          </a:xfrm>
          <a:prstGeom prst="rect">
            <a:avLst/>
          </a:prstGeom>
        </p:spPr>
      </p:pic>
      <p:grpSp>
        <p:nvGrpSpPr>
          <p:cNvPr id="55" name="Groupe 54">
            <a:extLst>
              <a:ext uri="{FF2B5EF4-FFF2-40B4-BE49-F238E27FC236}">
                <a16:creationId xmlns:a16="http://schemas.microsoft.com/office/drawing/2014/main" id="{C04828D3-82EE-4F6F-8CD1-79B9A1074BA2}"/>
              </a:ext>
            </a:extLst>
          </p:cNvPr>
          <p:cNvGrpSpPr/>
          <p:nvPr/>
        </p:nvGrpSpPr>
        <p:grpSpPr>
          <a:xfrm>
            <a:off x="7075673" y="4729495"/>
            <a:ext cx="1477771" cy="815279"/>
            <a:chOff x="4825650" y="1518753"/>
            <a:chExt cx="1707822" cy="884727"/>
          </a:xfrm>
        </p:grpSpPr>
        <p:sp>
          <p:nvSpPr>
            <p:cNvPr id="56" name="ZoneTexte 55">
              <a:extLst>
                <a:ext uri="{FF2B5EF4-FFF2-40B4-BE49-F238E27FC236}">
                  <a16:creationId xmlns:a16="http://schemas.microsoft.com/office/drawing/2014/main" id="{278352B9-5AF5-485D-9C27-68450EAD34E9}"/>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7" name="Image 56">
              <a:extLst>
                <a:ext uri="{FF2B5EF4-FFF2-40B4-BE49-F238E27FC236}">
                  <a16:creationId xmlns:a16="http://schemas.microsoft.com/office/drawing/2014/main" id="{2E696F02-0DCA-43C7-BF4A-6442067E8D94}"/>
                </a:ext>
              </a:extLst>
            </p:cNvPr>
            <p:cNvPicPr>
              <a:picLocks noChangeAspect="1"/>
            </p:cNvPicPr>
            <p:nvPr/>
          </p:nvPicPr>
          <p:blipFill>
            <a:blip r:embed="rId7"/>
            <a:stretch>
              <a:fillRect/>
            </a:stretch>
          </p:blipFill>
          <p:spPr>
            <a:xfrm>
              <a:off x="5297818" y="1518753"/>
              <a:ext cx="828675" cy="504825"/>
            </a:xfrm>
            <a:prstGeom prst="rect">
              <a:avLst/>
            </a:prstGeom>
          </p:spPr>
        </p:pic>
      </p:grpSp>
    </p:spTree>
    <p:extLst>
      <p:ext uri="{BB962C8B-B14F-4D97-AF65-F5344CB8AC3E}">
        <p14:creationId xmlns:p14="http://schemas.microsoft.com/office/powerpoint/2010/main" val="86771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8790" y="922223"/>
            <a:ext cx="8986543" cy="49743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1381125" y="261989"/>
            <a:ext cx="6429375" cy="400200"/>
          </a:xfrm>
          <a:noFill/>
          <a:ln>
            <a:noFill/>
          </a:ln>
        </p:spPr>
        <p:txBody>
          <a:bodyPr>
            <a:normAutofit fontScale="90000"/>
          </a:bodyPr>
          <a:lstStyle/>
          <a:p>
            <a:pPr algn="l"/>
            <a:r>
              <a:rPr lang="fr-FR" sz="2800" b="1" dirty="0">
                <a:solidFill>
                  <a:schemeClr val="accent5">
                    <a:lumMod val="50000"/>
                  </a:schemeClr>
                </a:solidFill>
                <a:latin typeface="+mn-lt"/>
              </a:rPr>
              <a:t>Séquençage</a:t>
            </a:r>
            <a:endParaRPr lang="fr-FR" sz="2800" dirty="0">
              <a:solidFill>
                <a:schemeClr val="accent5">
                  <a:lumMod val="50000"/>
                </a:schemeClr>
              </a:solidFill>
              <a:latin typeface="Barlow SemiBold" panose="00000700000000000000" pitchFamily="50" charset="0"/>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866271"/>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13" name="Espace réservé du texte 6"/>
          <p:cNvSpPr txBox="1">
            <a:spLocks/>
          </p:cNvSpPr>
          <p:nvPr/>
        </p:nvSpPr>
        <p:spPr>
          <a:xfrm>
            <a:off x="128790" y="1214439"/>
            <a:ext cx="4305208" cy="43621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p:txBody>
      </p:sp>
      <p:sp>
        <p:nvSpPr>
          <p:cNvPr id="15" name="Espace réservé du texte 6">
            <a:extLst>
              <a:ext uri="{FF2B5EF4-FFF2-40B4-BE49-F238E27FC236}">
                <a16:creationId xmlns:a16="http://schemas.microsoft.com/office/drawing/2014/main" id="{D3D83634-8B3B-6549-BDF9-D98F1FE0C0D5}"/>
              </a:ext>
            </a:extLst>
          </p:cNvPr>
          <p:cNvSpPr txBox="1">
            <a:spLocks/>
          </p:cNvSpPr>
          <p:nvPr/>
        </p:nvSpPr>
        <p:spPr>
          <a:xfrm>
            <a:off x="4572000" y="1214439"/>
            <a:ext cx="4305208" cy="43621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p:txBody>
      </p:sp>
      <p:sp>
        <p:nvSpPr>
          <p:cNvPr id="3" name="ZoneTexte 2">
            <a:extLst>
              <a:ext uri="{FF2B5EF4-FFF2-40B4-BE49-F238E27FC236}">
                <a16:creationId xmlns:a16="http://schemas.microsoft.com/office/drawing/2014/main" id="{367D5C42-D3DB-9044-B9E8-8260419E0676}"/>
              </a:ext>
            </a:extLst>
          </p:cNvPr>
          <p:cNvSpPr txBox="1"/>
          <p:nvPr/>
        </p:nvSpPr>
        <p:spPr>
          <a:xfrm>
            <a:off x="379721" y="1325216"/>
            <a:ext cx="3675686"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Maladies rares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Oncogénétique constitutionnelle</a:t>
            </a:r>
          </a:p>
        </p:txBody>
      </p:sp>
      <p:sp>
        <p:nvSpPr>
          <p:cNvPr id="18" name="ZoneTexte 17">
            <a:extLst>
              <a:ext uri="{FF2B5EF4-FFF2-40B4-BE49-F238E27FC236}">
                <a16:creationId xmlns:a16="http://schemas.microsoft.com/office/drawing/2014/main" id="{ED896808-3F20-504A-873F-2F3B019340B3}"/>
              </a:ext>
            </a:extLst>
          </p:cNvPr>
          <p:cNvSpPr txBox="1"/>
          <p:nvPr/>
        </p:nvSpPr>
        <p:spPr>
          <a:xfrm>
            <a:off x="6217862" y="1479104"/>
            <a:ext cx="1013484"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Cancers</a:t>
            </a:r>
          </a:p>
        </p:txBody>
      </p:sp>
      <p:cxnSp>
        <p:nvCxnSpPr>
          <p:cNvPr id="9" name="Connecteur droit 8">
            <a:extLst>
              <a:ext uri="{FF2B5EF4-FFF2-40B4-BE49-F238E27FC236}">
                <a16:creationId xmlns:a16="http://schemas.microsoft.com/office/drawing/2014/main" id="{03B0D6F4-AE48-1B47-B05F-BAD7EFCF1D12}"/>
              </a:ext>
            </a:extLst>
          </p:cNvPr>
          <p:cNvCxnSpPr/>
          <p:nvPr/>
        </p:nvCxnSpPr>
        <p:spPr>
          <a:xfrm>
            <a:off x="128790" y="2122698"/>
            <a:ext cx="4305208" cy="0"/>
          </a:xfrm>
          <a:prstGeom prst="line">
            <a:avLst/>
          </a:prstGeom>
          <a:ln w="444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C77AFD3-EACC-8E43-9048-3FC653A6CBBA}"/>
              </a:ext>
            </a:extLst>
          </p:cNvPr>
          <p:cNvCxnSpPr/>
          <p:nvPr/>
        </p:nvCxnSpPr>
        <p:spPr>
          <a:xfrm>
            <a:off x="4572000" y="2122698"/>
            <a:ext cx="4305208" cy="0"/>
          </a:xfrm>
          <a:prstGeom prst="line">
            <a:avLst/>
          </a:prstGeom>
          <a:ln w="444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4CD84B9D-4E23-2242-ADFB-9E03AC369351}"/>
              </a:ext>
            </a:extLst>
          </p:cNvPr>
          <p:cNvSpPr txBox="1"/>
          <p:nvPr/>
        </p:nvSpPr>
        <p:spPr>
          <a:xfrm>
            <a:off x="1164497" y="2661829"/>
            <a:ext cx="3117777" cy="2554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0AD47"/>
                </a:solidFill>
                <a:effectLst/>
                <a:uLnTx/>
                <a:uFillTx/>
                <a:latin typeface="Calibri" panose="020F0502020204030204"/>
                <a:ea typeface="+mn-ea"/>
                <a:cs typeface="+mn-cs"/>
              </a:rPr>
              <a:t>[WGS 30-40X]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Cas Index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0AD47"/>
                </a:solidFill>
                <a:effectLst/>
                <a:uLnTx/>
                <a:uFillTx/>
                <a:latin typeface="Calibri" panose="020F0502020204030204"/>
                <a:ea typeface="+mn-ea"/>
                <a:cs typeface="+mn-cs"/>
              </a:rPr>
              <a:t>[WGS 30-40X]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Apparenté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0AD47"/>
                </a:solidFill>
                <a:effectLst/>
                <a:uLnTx/>
                <a:uFillTx/>
                <a:latin typeface="Calibri" panose="020F0502020204030204"/>
                <a:ea typeface="+mn-ea"/>
                <a:cs typeface="+mn-cs"/>
              </a:rPr>
              <a:t>[WGS 30-40X]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Apparenté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0AD47"/>
                </a:solidFill>
                <a:effectLst/>
                <a:uLnTx/>
                <a:uFillTx/>
                <a:latin typeface="Calibri" panose="020F0502020204030204"/>
                <a:ea typeface="+mn-ea"/>
                <a:cs typeface="+mn-cs"/>
              </a:rPr>
              <a:t>[WGS 30-40X]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Apparenté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ZoneTexte 19">
            <a:extLst>
              <a:ext uri="{FF2B5EF4-FFF2-40B4-BE49-F238E27FC236}">
                <a16:creationId xmlns:a16="http://schemas.microsoft.com/office/drawing/2014/main" id="{4595789B-CEBE-AE40-AFFE-3FC541FD902E}"/>
              </a:ext>
            </a:extLst>
          </p:cNvPr>
          <p:cNvSpPr txBox="1"/>
          <p:nvPr/>
        </p:nvSpPr>
        <p:spPr>
          <a:xfrm>
            <a:off x="5524500" y="2689659"/>
            <a:ext cx="3421514" cy="2554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70AD47"/>
                </a:solidFill>
                <a:effectLst/>
                <a:uLnTx/>
                <a:uFillTx/>
                <a:latin typeface="Calibri" panose="020F0502020204030204"/>
                <a:ea typeface="+mn-ea"/>
                <a:cs typeface="+mn-cs"/>
              </a:rPr>
              <a:t>[WGS 30-40X]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Constitutionnel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ED7D31"/>
                </a:solidFill>
                <a:effectLst/>
                <a:uLnTx/>
                <a:uFillTx/>
                <a:latin typeface="Calibri" panose="020F0502020204030204"/>
                <a:ea typeface="+mn-ea"/>
                <a:cs typeface="+mn-cs"/>
              </a:rPr>
              <a:t>[WGS 60-80X]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Tumoral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72C4"/>
                </a:solidFill>
                <a:effectLst/>
                <a:uLnTx/>
                <a:uFillTx/>
                <a:latin typeface="Calibri" panose="020F0502020204030204"/>
                <a:ea typeface="+mn-ea"/>
                <a:cs typeface="+mn-cs"/>
              </a:rPr>
              <a:t>[WES 150-200X]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Tumoral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22B5C"/>
                </a:solidFill>
                <a:effectLst/>
                <a:uLnTx/>
                <a:uFillTx/>
                <a:latin typeface="Calibri" panose="020F0502020204030204"/>
                <a:ea typeface="+mn-ea"/>
                <a:cs typeface="+mn-cs"/>
              </a:rPr>
              <a:t>[WTS 64M PE </a:t>
            </a:r>
            <a:r>
              <a:rPr kumimoji="0" lang="fr-FR" sz="2000" b="1" i="0" u="none" strike="noStrike" kern="1200" cap="none" spc="0" normalizeH="0" baseline="0" noProof="0" dirty="0" err="1">
                <a:ln>
                  <a:noFill/>
                </a:ln>
                <a:solidFill>
                  <a:srgbClr val="C22B5C"/>
                </a:solidFill>
                <a:effectLst/>
                <a:uLnTx/>
                <a:uFillTx/>
                <a:latin typeface="Calibri" panose="020F0502020204030204"/>
                <a:ea typeface="+mn-ea"/>
                <a:cs typeface="+mn-cs"/>
              </a:rPr>
              <a:t>reads</a:t>
            </a:r>
            <a:r>
              <a:rPr kumimoji="0" lang="fr-FR" sz="2000" b="1" i="0" u="none" strike="noStrike" kern="1200" cap="none" spc="0" normalizeH="0" baseline="0" noProof="0" dirty="0">
                <a:ln>
                  <a:noFill/>
                </a:ln>
                <a:solidFill>
                  <a:srgbClr val="C22B5C"/>
                </a:solidFill>
                <a:effectLst/>
                <a:uLnTx/>
                <a:uFillTx/>
                <a:latin typeface="Calibri" panose="020F0502020204030204"/>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Tumoral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F289045C-9F92-884B-BBEC-6FF270B663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94" y="2614429"/>
            <a:ext cx="2260748" cy="2260748"/>
          </a:xfrm>
          <a:prstGeom prst="rect">
            <a:avLst/>
          </a:prstGeom>
        </p:spPr>
      </p:pic>
      <p:pic>
        <p:nvPicPr>
          <p:cNvPr id="23" name="Image 22">
            <a:extLst>
              <a:ext uri="{FF2B5EF4-FFF2-40B4-BE49-F238E27FC236}">
                <a16:creationId xmlns:a16="http://schemas.microsoft.com/office/drawing/2014/main" id="{0AD7321F-070D-5B43-B59D-F48A32A5F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4962" y="2664793"/>
            <a:ext cx="2260748" cy="2260748"/>
          </a:xfrm>
          <a:prstGeom prst="rect">
            <a:avLst/>
          </a:prstGeom>
        </p:spPr>
      </p:pic>
    </p:spTree>
    <p:extLst>
      <p:ext uri="{BB962C8B-B14F-4D97-AF65-F5344CB8AC3E}">
        <p14:creationId xmlns:p14="http://schemas.microsoft.com/office/powerpoint/2010/main" val="2918309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8790" y="922223"/>
            <a:ext cx="8986543" cy="49743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1381125" y="261989"/>
            <a:ext cx="6429375" cy="400200"/>
          </a:xfrm>
          <a:noFill/>
          <a:ln>
            <a:noFill/>
          </a:ln>
        </p:spPr>
        <p:txBody>
          <a:bodyPr>
            <a:normAutofit fontScale="90000"/>
          </a:bodyPr>
          <a:lstStyle/>
          <a:p>
            <a:pPr algn="l"/>
            <a:r>
              <a:rPr lang="fr-FR" sz="2800" b="1" dirty="0">
                <a:solidFill>
                  <a:schemeClr val="accent5">
                    <a:lumMod val="50000"/>
                  </a:schemeClr>
                </a:solidFill>
                <a:latin typeface="+mn-lt"/>
              </a:rPr>
              <a:t>Pipelines </a:t>
            </a:r>
            <a:r>
              <a:rPr lang="fr-FR" sz="2800" b="1" dirty="0" err="1">
                <a:solidFill>
                  <a:schemeClr val="accent5">
                    <a:lumMod val="50000"/>
                  </a:schemeClr>
                </a:solidFill>
                <a:latin typeface="+mn-lt"/>
              </a:rPr>
              <a:t>bioinformatiques</a:t>
            </a:r>
            <a:endParaRPr lang="fr-FR" sz="2800" dirty="0">
              <a:solidFill>
                <a:schemeClr val="accent5">
                  <a:lumMod val="50000"/>
                </a:schemeClr>
              </a:solidFill>
              <a:latin typeface="Barlow SemiBold" panose="00000700000000000000" pitchFamily="50" charset="0"/>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866271"/>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13" name="Espace réservé du texte 6"/>
          <p:cNvSpPr txBox="1">
            <a:spLocks/>
          </p:cNvSpPr>
          <p:nvPr/>
        </p:nvSpPr>
        <p:spPr>
          <a:xfrm>
            <a:off x="128790" y="1214439"/>
            <a:ext cx="4305208" cy="43621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p:txBody>
      </p:sp>
      <p:sp>
        <p:nvSpPr>
          <p:cNvPr id="15" name="Espace réservé du texte 6">
            <a:extLst>
              <a:ext uri="{FF2B5EF4-FFF2-40B4-BE49-F238E27FC236}">
                <a16:creationId xmlns:a16="http://schemas.microsoft.com/office/drawing/2014/main" id="{D3D83634-8B3B-6549-BDF9-D98F1FE0C0D5}"/>
              </a:ext>
            </a:extLst>
          </p:cNvPr>
          <p:cNvSpPr txBox="1">
            <a:spLocks/>
          </p:cNvSpPr>
          <p:nvPr/>
        </p:nvSpPr>
        <p:spPr>
          <a:xfrm>
            <a:off x="4572000" y="1214439"/>
            <a:ext cx="4305208" cy="43621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60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p:txBody>
      </p:sp>
      <p:sp>
        <p:nvSpPr>
          <p:cNvPr id="18" name="ZoneTexte 17">
            <a:extLst>
              <a:ext uri="{FF2B5EF4-FFF2-40B4-BE49-F238E27FC236}">
                <a16:creationId xmlns:a16="http://schemas.microsoft.com/office/drawing/2014/main" id="{C457FC24-EA12-9D42-8983-82007F32EFE8}"/>
              </a:ext>
            </a:extLst>
          </p:cNvPr>
          <p:cNvSpPr txBox="1"/>
          <p:nvPr/>
        </p:nvSpPr>
        <p:spPr>
          <a:xfrm>
            <a:off x="379721" y="1325216"/>
            <a:ext cx="3675686"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Maladies rares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Oncogénétique constitutionnelle</a:t>
            </a:r>
          </a:p>
        </p:txBody>
      </p:sp>
      <p:sp>
        <p:nvSpPr>
          <p:cNvPr id="19" name="ZoneTexte 18">
            <a:extLst>
              <a:ext uri="{FF2B5EF4-FFF2-40B4-BE49-F238E27FC236}">
                <a16:creationId xmlns:a16="http://schemas.microsoft.com/office/drawing/2014/main" id="{4B23BB49-206C-EB4C-B519-7F1BC240E511}"/>
              </a:ext>
            </a:extLst>
          </p:cNvPr>
          <p:cNvSpPr txBox="1"/>
          <p:nvPr/>
        </p:nvSpPr>
        <p:spPr>
          <a:xfrm>
            <a:off x="6217862" y="1479104"/>
            <a:ext cx="1013484"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Cancers</a:t>
            </a:r>
          </a:p>
        </p:txBody>
      </p:sp>
      <p:cxnSp>
        <p:nvCxnSpPr>
          <p:cNvPr id="20" name="Connecteur droit 19">
            <a:extLst>
              <a:ext uri="{FF2B5EF4-FFF2-40B4-BE49-F238E27FC236}">
                <a16:creationId xmlns:a16="http://schemas.microsoft.com/office/drawing/2014/main" id="{E71F2E96-8A00-9243-AD1C-C89C211D428B}"/>
              </a:ext>
            </a:extLst>
          </p:cNvPr>
          <p:cNvCxnSpPr/>
          <p:nvPr/>
        </p:nvCxnSpPr>
        <p:spPr>
          <a:xfrm>
            <a:off x="128790" y="2122698"/>
            <a:ext cx="4305208" cy="0"/>
          </a:xfrm>
          <a:prstGeom prst="line">
            <a:avLst/>
          </a:prstGeom>
          <a:ln w="444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D86AA8A3-59E4-EC4E-882D-E67244335285}"/>
              </a:ext>
            </a:extLst>
          </p:cNvPr>
          <p:cNvCxnSpPr/>
          <p:nvPr/>
        </p:nvCxnSpPr>
        <p:spPr>
          <a:xfrm>
            <a:off x="4572000" y="2122698"/>
            <a:ext cx="4305208" cy="0"/>
          </a:xfrm>
          <a:prstGeom prst="line">
            <a:avLst/>
          </a:prstGeom>
          <a:ln w="444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Diagramme 30">
            <a:extLst>
              <a:ext uri="{FF2B5EF4-FFF2-40B4-BE49-F238E27FC236}">
                <a16:creationId xmlns:a16="http://schemas.microsoft.com/office/drawing/2014/main" id="{63669DCD-E293-7143-82B0-F41E2A165151}"/>
              </a:ext>
            </a:extLst>
          </p:cNvPr>
          <p:cNvGraphicFramePr/>
          <p:nvPr/>
        </p:nvGraphicFramePr>
        <p:xfrm>
          <a:off x="519568" y="2265419"/>
          <a:ext cx="3463131" cy="31092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2" name="Diagramme 31">
            <a:extLst>
              <a:ext uri="{FF2B5EF4-FFF2-40B4-BE49-F238E27FC236}">
                <a16:creationId xmlns:a16="http://schemas.microsoft.com/office/drawing/2014/main" id="{15C77B98-07A2-BC45-B86F-93444B672C76}"/>
              </a:ext>
            </a:extLst>
          </p:cNvPr>
          <p:cNvGraphicFramePr/>
          <p:nvPr/>
        </p:nvGraphicFramePr>
        <p:xfrm>
          <a:off x="4993038" y="2255783"/>
          <a:ext cx="3463131" cy="31092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524822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995575"/>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sp>
        <p:nvSpPr>
          <p:cNvPr id="13" name="Espace réservé du texte 6"/>
          <p:cNvSpPr txBox="1">
            <a:spLocks/>
          </p:cNvSpPr>
          <p:nvPr/>
        </p:nvSpPr>
        <p:spPr>
          <a:xfrm>
            <a:off x="-64644" y="791281"/>
            <a:ext cx="9144681" cy="463217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p:txBody>
      </p:sp>
      <p:sp>
        <p:nvSpPr>
          <p:cNvPr id="30" name="Rectangle 29">
            <a:extLst>
              <a:ext uri="{FF2B5EF4-FFF2-40B4-BE49-F238E27FC236}">
                <a16:creationId xmlns:a16="http://schemas.microsoft.com/office/drawing/2014/main" id="{CC142AA6-70ED-C249-A0EC-75346EC14542}"/>
              </a:ext>
            </a:extLst>
          </p:cNvPr>
          <p:cNvSpPr/>
          <p:nvPr/>
        </p:nvSpPr>
        <p:spPr>
          <a:xfrm>
            <a:off x="1195958" y="2744127"/>
            <a:ext cx="6790082" cy="83021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4472C4"/>
                </a:solidFill>
                <a:effectLst/>
                <a:uLnTx/>
                <a:uFillTx/>
                <a:latin typeface="Calibri" panose="020F0502020204030204"/>
                <a:ea typeface="+mn-ea"/>
                <a:cs typeface="+mn-cs"/>
              </a:rPr>
              <a:t>Praticiens Génétique Constitutionnelle</a:t>
            </a:r>
          </a:p>
        </p:txBody>
      </p:sp>
      <p:sp>
        <p:nvSpPr>
          <p:cNvPr id="36" name="Rectangle 35">
            <a:extLst>
              <a:ext uri="{FF2B5EF4-FFF2-40B4-BE49-F238E27FC236}">
                <a16:creationId xmlns:a16="http://schemas.microsoft.com/office/drawing/2014/main" id="{EA134572-E0B8-4B44-AED5-C1EC4AE55A99}"/>
              </a:ext>
            </a:extLst>
          </p:cNvPr>
          <p:cNvSpPr/>
          <p:nvPr/>
        </p:nvSpPr>
        <p:spPr>
          <a:xfrm>
            <a:off x="1167514" y="4171745"/>
            <a:ext cx="6790082" cy="830213"/>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Calibri" panose="020F0502020204030204"/>
                <a:ea typeface="+mn-ea"/>
                <a:cs typeface="+mn-cs"/>
              </a:rPr>
              <a:t>Praticiens Génétique Somatique</a:t>
            </a:r>
          </a:p>
        </p:txBody>
      </p:sp>
      <p:sp>
        <p:nvSpPr>
          <p:cNvPr id="41" name="Rectangle : coins arrondis 40">
            <a:extLst>
              <a:ext uri="{FF2B5EF4-FFF2-40B4-BE49-F238E27FC236}">
                <a16:creationId xmlns:a16="http://schemas.microsoft.com/office/drawing/2014/main" id="{411AC91F-9607-CD49-9C02-DFF06F2C2085}"/>
              </a:ext>
            </a:extLst>
          </p:cNvPr>
          <p:cNvSpPr/>
          <p:nvPr/>
        </p:nvSpPr>
        <p:spPr>
          <a:xfrm>
            <a:off x="419912" y="2424097"/>
            <a:ext cx="861638" cy="838800"/>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4472C4"/>
                </a:solidFill>
                <a:effectLst/>
                <a:uLnTx/>
                <a:uFillTx/>
                <a:latin typeface="Calibri" panose="020F0502020204030204"/>
                <a:ea typeface="+mn-ea"/>
                <a:cs typeface="+mn-cs"/>
              </a:rPr>
              <a:t>96</a:t>
            </a:r>
          </a:p>
        </p:txBody>
      </p:sp>
      <p:sp>
        <p:nvSpPr>
          <p:cNvPr id="42" name="Rectangle : coins arrondis 41">
            <a:extLst>
              <a:ext uri="{FF2B5EF4-FFF2-40B4-BE49-F238E27FC236}">
                <a16:creationId xmlns:a16="http://schemas.microsoft.com/office/drawing/2014/main" id="{5D6C47ED-C944-8C4E-93AC-ECA26959AF01}"/>
              </a:ext>
            </a:extLst>
          </p:cNvPr>
          <p:cNvSpPr/>
          <p:nvPr/>
        </p:nvSpPr>
        <p:spPr>
          <a:xfrm>
            <a:off x="8116002" y="3473099"/>
            <a:ext cx="811161" cy="791000"/>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C00000"/>
                </a:solidFill>
                <a:effectLst/>
                <a:uLnTx/>
                <a:uFillTx/>
                <a:latin typeface="Calibri" panose="020F0502020204030204"/>
                <a:ea typeface="+mn-ea"/>
                <a:cs typeface="+mn-cs"/>
              </a:rPr>
              <a:t>13</a:t>
            </a:r>
          </a:p>
        </p:txBody>
      </p:sp>
      <p:cxnSp>
        <p:nvCxnSpPr>
          <p:cNvPr id="44" name="Connecteur droit 43">
            <a:extLst>
              <a:ext uri="{FF2B5EF4-FFF2-40B4-BE49-F238E27FC236}">
                <a16:creationId xmlns:a16="http://schemas.microsoft.com/office/drawing/2014/main" id="{6C7E29D8-A0C1-5D44-B957-66EFC74EA51A}"/>
              </a:ext>
            </a:extLst>
          </p:cNvPr>
          <p:cNvCxnSpPr>
            <a:cxnSpLocks/>
          </p:cNvCxnSpPr>
          <p:nvPr/>
        </p:nvCxnSpPr>
        <p:spPr>
          <a:xfrm>
            <a:off x="7986040" y="3159233"/>
            <a:ext cx="554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5AD7D053-EBB7-EC42-9B84-00C6E1BC4FCB}"/>
              </a:ext>
            </a:extLst>
          </p:cNvPr>
          <p:cNvCxnSpPr>
            <a:cxnSpLocks/>
            <a:stCxn id="36" idx="3"/>
          </p:cNvCxnSpPr>
          <p:nvPr/>
        </p:nvCxnSpPr>
        <p:spPr>
          <a:xfrm flipV="1">
            <a:off x="7957596" y="4586851"/>
            <a:ext cx="605391"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680988AD-B57B-DC4C-8709-56A1AA9E6FF6}"/>
              </a:ext>
            </a:extLst>
          </p:cNvPr>
          <p:cNvCxnSpPr>
            <a:cxnSpLocks/>
          </p:cNvCxnSpPr>
          <p:nvPr/>
        </p:nvCxnSpPr>
        <p:spPr>
          <a:xfrm flipV="1">
            <a:off x="8562987" y="4291679"/>
            <a:ext cx="0" cy="313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481A702D-A454-0544-BF47-519B3708AECB}"/>
              </a:ext>
            </a:extLst>
          </p:cNvPr>
          <p:cNvCxnSpPr>
            <a:cxnSpLocks/>
          </p:cNvCxnSpPr>
          <p:nvPr/>
        </p:nvCxnSpPr>
        <p:spPr>
          <a:xfrm>
            <a:off x="8521656" y="3159233"/>
            <a:ext cx="0" cy="2810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4" name="Image 73">
            <a:extLst>
              <a:ext uri="{FF2B5EF4-FFF2-40B4-BE49-F238E27FC236}">
                <a16:creationId xmlns:a16="http://schemas.microsoft.com/office/drawing/2014/main" id="{090B1A8F-8332-8145-86F0-2629F18CF77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 r="72348" b="55987"/>
          <a:stretch/>
        </p:blipFill>
        <p:spPr>
          <a:xfrm>
            <a:off x="3936248" y="2501660"/>
            <a:ext cx="1184938" cy="411578"/>
          </a:xfrm>
          <a:prstGeom prst="rect">
            <a:avLst/>
          </a:prstGeom>
          <a:ln w="38100">
            <a:solidFill>
              <a:schemeClr val="bg2">
                <a:lumMod val="75000"/>
              </a:schemeClr>
            </a:solidFill>
          </a:ln>
        </p:spPr>
      </p:pic>
      <p:sp>
        <p:nvSpPr>
          <p:cNvPr id="26" name="Rectangle à coins arrondis 3">
            <a:extLst>
              <a:ext uri="{FF2B5EF4-FFF2-40B4-BE49-F238E27FC236}">
                <a16:creationId xmlns:a16="http://schemas.microsoft.com/office/drawing/2014/main" id="{6F0671D6-D012-5242-9CAE-2AF182971900}"/>
              </a:ext>
            </a:extLst>
          </p:cNvPr>
          <p:cNvSpPr/>
          <p:nvPr/>
        </p:nvSpPr>
        <p:spPr>
          <a:xfrm>
            <a:off x="410330" y="3750616"/>
            <a:ext cx="914400" cy="914400"/>
          </a:xfrm>
          <a:prstGeom prst="roundRect">
            <a:avLst/>
          </a:prstGeom>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45</a:t>
            </a:r>
          </a:p>
        </p:txBody>
      </p:sp>
      <p:pic>
        <p:nvPicPr>
          <p:cNvPr id="25" name="Image 24">
            <a:extLst>
              <a:ext uri="{FF2B5EF4-FFF2-40B4-BE49-F238E27FC236}">
                <a16:creationId xmlns:a16="http://schemas.microsoft.com/office/drawing/2014/main" id="{090B1A8F-8332-8145-86F0-2629F18CF77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75" t="66368" r="3066" b="11445"/>
          <a:stretch/>
        </p:blipFill>
        <p:spPr>
          <a:xfrm>
            <a:off x="1782191" y="3452743"/>
            <a:ext cx="5823425" cy="297873"/>
          </a:xfrm>
          <a:prstGeom prst="rect">
            <a:avLst/>
          </a:prstGeom>
          <a:ln w="38100">
            <a:solidFill>
              <a:schemeClr val="bg2">
                <a:lumMod val="75000"/>
              </a:schemeClr>
            </a:solidFill>
          </a:ln>
        </p:spPr>
      </p:pic>
      <p:sp>
        <p:nvSpPr>
          <p:cNvPr id="28" name="Titre 1">
            <a:extLst>
              <a:ext uri="{FF2B5EF4-FFF2-40B4-BE49-F238E27FC236}">
                <a16:creationId xmlns:a16="http://schemas.microsoft.com/office/drawing/2014/main" id="{C49B4ED9-97AD-4071-9A2A-D9F0BB6D3F63}"/>
              </a:ext>
            </a:extLst>
          </p:cNvPr>
          <p:cNvSpPr txBox="1">
            <a:spLocks/>
          </p:cNvSpPr>
          <p:nvPr/>
        </p:nvSpPr>
        <p:spPr>
          <a:xfrm>
            <a:off x="1477377" y="362668"/>
            <a:ext cx="7637955" cy="267241"/>
          </a:xfrm>
          <a:prstGeom prst="rect">
            <a:avLst/>
          </a:prstGeom>
          <a:no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Habilitation initiale biologistes GCS </a:t>
            </a:r>
            <a:r>
              <a:rPr kumimoji="0" lang="fr-FR" sz="2400" b="1" i="0" u="none" strike="noStrike" kern="1200" cap="none" spc="0" normalizeH="0" baseline="0" noProof="0" dirty="0" err="1">
                <a:ln>
                  <a:noFill/>
                </a:ln>
                <a:solidFill>
                  <a:srgbClr val="4472C4">
                    <a:lumMod val="50000"/>
                  </a:srgbClr>
                </a:solidFill>
                <a:effectLst/>
                <a:uLnTx/>
                <a:uFillTx/>
                <a:latin typeface="Calibri" panose="020F0502020204030204"/>
                <a:ea typeface="+mj-ea"/>
                <a:cs typeface="+mj-cs"/>
              </a:rPr>
              <a:t>SeqOIA</a:t>
            </a:r>
            <a:endParaRPr kumimoji="0" lang="fr-FR" sz="2400" b="0" i="0" u="none" strike="noStrike" kern="1200" cap="none" spc="0" normalizeH="0" baseline="0" noProof="0" dirty="0">
              <a:ln>
                <a:noFill/>
              </a:ln>
              <a:solidFill>
                <a:srgbClr val="4472C4">
                  <a:lumMod val="50000"/>
                </a:srgbClr>
              </a:solidFill>
              <a:effectLst/>
              <a:uLnTx/>
              <a:uFillTx/>
              <a:latin typeface="Barlow SemiBold" panose="00000700000000000000" pitchFamily="50" charset="0"/>
              <a:ea typeface="+mj-ea"/>
              <a:cs typeface="+mj-cs"/>
            </a:endParaRPr>
          </a:p>
        </p:txBody>
      </p:sp>
      <p:sp>
        <p:nvSpPr>
          <p:cNvPr id="32" name="Rectangle 31">
            <a:extLst>
              <a:ext uri="{FF2B5EF4-FFF2-40B4-BE49-F238E27FC236}">
                <a16:creationId xmlns:a16="http://schemas.microsoft.com/office/drawing/2014/main" id="{887D06DF-5C0D-5741-BFBF-4A0CBB989AB7}"/>
              </a:ext>
            </a:extLst>
          </p:cNvPr>
          <p:cNvSpPr/>
          <p:nvPr/>
        </p:nvSpPr>
        <p:spPr>
          <a:xfrm>
            <a:off x="1258607" y="1507705"/>
            <a:ext cx="6790082" cy="830213"/>
          </a:xfrm>
          <a:prstGeom prst="rect">
            <a:avLst/>
          </a:prstGeom>
          <a:noFill/>
          <a:ln w="25400">
            <a:solidFill>
              <a:srgbClr val="195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95374"/>
                </a:solidFill>
                <a:effectLst/>
                <a:uLnTx/>
                <a:uFillTx/>
                <a:latin typeface="Arial"/>
                <a:ea typeface="+mn-ea"/>
                <a:cs typeface="+mn-cs"/>
              </a:rPr>
              <a:t>Sessions de Formation/Habilitation</a:t>
            </a:r>
          </a:p>
        </p:txBody>
      </p:sp>
      <p:sp>
        <p:nvSpPr>
          <p:cNvPr id="33" name="Rectangle à coins arrondis 32"/>
          <p:cNvSpPr/>
          <p:nvPr/>
        </p:nvSpPr>
        <p:spPr>
          <a:xfrm>
            <a:off x="390067" y="1124279"/>
            <a:ext cx="914400" cy="914400"/>
          </a:xfrm>
          <a:prstGeom prst="roundRect">
            <a:avLst/>
          </a:prstGeom>
          <a:ln w="762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rPr>
              <a:t>20</a:t>
            </a:r>
          </a:p>
        </p:txBody>
      </p:sp>
    </p:spTree>
    <p:extLst>
      <p:ext uri="{BB962C8B-B14F-4D97-AF65-F5344CB8AC3E}">
        <p14:creationId xmlns:p14="http://schemas.microsoft.com/office/powerpoint/2010/main" val="1853012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704147"/>
            <a:ext cx="91309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GÉNÉTIQUE CONSTITUTIONNELLE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srgbClr val="203864"/>
                </a:solidFill>
                <a:effectLst/>
                <a:uLnTx/>
                <a:uFillTx/>
                <a:latin typeface="Calibri" panose="020F0502020204030204"/>
                <a:ea typeface="+mn-ea"/>
                <a:cs typeface="+mn-cs"/>
              </a:rPr>
              <a:t>50 pré-indications (11 vague 1 et 40 vague 2)</a:t>
            </a:r>
          </a:p>
        </p:txBody>
      </p:sp>
      <p:sp>
        <p:nvSpPr>
          <p:cNvPr id="8" name="ZoneTexte 7"/>
          <p:cNvSpPr txBox="1"/>
          <p:nvPr/>
        </p:nvSpPr>
        <p:spPr>
          <a:xfrm>
            <a:off x="27218" y="4272846"/>
            <a:ext cx="91109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GÉNÉTIQUE SOMATIQUE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9 pré-indications</a:t>
            </a:r>
          </a:p>
        </p:txBody>
      </p:sp>
      <p:sp>
        <p:nvSpPr>
          <p:cNvPr id="10" name="ZoneTexte 9"/>
          <p:cNvSpPr txBox="1"/>
          <p:nvPr/>
        </p:nvSpPr>
        <p:spPr>
          <a:xfrm>
            <a:off x="19974" y="11102"/>
            <a:ext cx="909096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ACTIVITÉ AU </a:t>
            </a:r>
            <a:r>
              <a:rPr kumimoji="0" lang="fr-FR" sz="2400" b="1" i="0" u="none" strike="noStrike" kern="1200" cap="none" spc="0" normalizeH="0" baseline="0" noProof="0" dirty="0" smtClean="0">
                <a:ln>
                  <a:noFill/>
                </a:ln>
                <a:solidFill>
                  <a:srgbClr val="002060"/>
                </a:solidFill>
                <a:effectLst/>
                <a:uLnTx/>
                <a:uFillTx/>
                <a:latin typeface="Calibri" panose="020F0502020204030204"/>
                <a:ea typeface="+mn-ea"/>
                <a:cs typeface="+mn-cs"/>
              </a:rPr>
              <a:t>20 avril </a:t>
            </a: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2021</a:t>
            </a:r>
          </a:p>
        </p:txBody>
      </p:sp>
      <p:pic>
        <p:nvPicPr>
          <p:cNvPr id="2" name="Image 1"/>
          <p:cNvPicPr>
            <a:picLocks noChangeAspect="1"/>
          </p:cNvPicPr>
          <p:nvPr/>
        </p:nvPicPr>
        <p:blipFill rotWithShape="1">
          <a:blip r:embed="rId2"/>
          <a:srcRect t="8413"/>
          <a:stretch/>
        </p:blipFill>
        <p:spPr>
          <a:xfrm>
            <a:off x="0" y="499728"/>
            <a:ext cx="9130914" cy="1114468"/>
          </a:xfrm>
          <a:prstGeom prst="rect">
            <a:avLst/>
          </a:prstGeom>
        </p:spPr>
      </p:pic>
      <p:pic>
        <p:nvPicPr>
          <p:cNvPr id="3" name="Image 2"/>
          <p:cNvPicPr>
            <a:picLocks noChangeAspect="1"/>
          </p:cNvPicPr>
          <p:nvPr/>
        </p:nvPicPr>
        <p:blipFill rotWithShape="1">
          <a:blip r:embed="rId3"/>
          <a:srcRect l="2517" t="9230"/>
          <a:stretch/>
        </p:blipFill>
        <p:spPr>
          <a:xfrm>
            <a:off x="1057276" y="2165812"/>
            <a:ext cx="7050824" cy="1799921"/>
          </a:xfrm>
          <a:prstGeom prst="rect">
            <a:avLst/>
          </a:prstGeom>
        </p:spPr>
      </p:pic>
      <p:pic>
        <p:nvPicPr>
          <p:cNvPr id="4" name="Image 3"/>
          <p:cNvPicPr>
            <a:picLocks noChangeAspect="1"/>
          </p:cNvPicPr>
          <p:nvPr/>
        </p:nvPicPr>
        <p:blipFill rotWithShape="1">
          <a:blip r:embed="rId4"/>
          <a:srcRect l="688" t="8164" r="87" b="6822"/>
          <a:stretch/>
        </p:blipFill>
        <p:spPr>
          <a:xfrm>
            <a:off x="1111877" y="5041405"/>
            <a:ext cx="6996223" cy="1722475"/>
          </a:xfrm>
          <a:prstGeom prst="rect">
            <a:avLst/>
          </a:prstGeom>
        </p:spPr>
      </p:pic>
    </p:spTree>
    <p:extLst>
      <p:ext uri="{BB962C8B-B14F-4D97-AF65-F5344CB8AC3E}">
        <p14:creationId xmlns:p14="http://schemas.microsoft.com/office/powerpoint/2010/main" val="246705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AADC039-B5BC-4090-AFA8-BE305089829C}"/>
              </a:ext>
            </a:extLst>
          </p:cNvPr>
          <p:cNvSpPr txBox="1"/>
          <p:nvPr/>
        </p:nvSpPr>
        <p:spPr>
          <a:xfrm>
            <a:off x="0" y="671999"/>
            <a:ext cx="9048307" cy="5940088"/>
          </a:xfrm>
          <a:prstGeom prst="rect">
            <a:avLst/>
          </a:prstGeom>
          <a:solidFill>
            <a:schemeClr val="bg1"/>
          </a:solidFill>
        </p:spPr>
        <p:txBody>
          <a:bodyPr wrap="square" rtlCol="0">
            <a:spAutoFit/>
          </a:bodyPr>
          <a:lstStyle/>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Plan France Médecine Génomique 2025 (PFMG 2025) remis par Yves Lévy à Manuel Vals le 22 juin 2016 </a:t>
            </a: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endPar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1</a:t>
            </a:r>
            <a:r>
              <a:rPr kumimoji="0" lang="fr-FR" sz="2000" b="0" i="0" u="none" strike="noStrike" kern="1200" cap="none" spc="0" normalizeH="0" baseline="30000" noProof="0" dirty="0">
                <a:ln>
                  <a:noFill/>
                </a:ln>
                <a:solidFill>
                  <a:srgbClr val="203864"/>
                </a:solidFill>
                <a:effectLst/>
                <a:uLnTx/>
                <a:uFillTx/>
                <a:latin typeface="Calibri" panose="020F0502020204030204"/>
                <a:ea typeface="+mn-ea"/>
                <a:cs typeface="Calibri" panose="020F0502020204030204" pitchFamily="34" charset="0"/>
              </a:rPr>
              <a:t>er</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appel à projet national et sélection le 17 juillet 2018 des deux premières plateformes pilotes : </a:t>
            </a:r>
            <a:r>
              <a:rPr kumimoji="0" lang="fr-FR" sz="2000" b="0" i="0"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SeqOIA</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(Région Ile de France) et AURAGEN (Région Auvergne Rhône-Alpes)</a:t>
            </a: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endPar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GCS </a:t>
            </a:r>
            <a:r>
              <a:rPr kumimoji="0" lang="fr-FR" sz="2000" b="0" i="0"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SeqOIA</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a:t>
            </a:r>
            <a:r>
              <a:rPr kumimoji="0" lang="fr-FR" sz="2000" b="0" i="1"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Sequencing</a:t>
            </a:r>
            <a:r>
              <a:rPr kumimoji="0" lang="fr-FR" sz="2000" b="0" i="1"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a:t>
            </a:r>
            <a:r>
              <a:rPr kumimoji="0" lang="fr-FR" sz="2000" b="0" i="1"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Omics</a:t>
            </a:r>
            <a:r>
              <a:rPr kumimoji="0" lang="fr-FR" sz="2000" b="0" i="1"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Information </a:t>
            </a:r>
            <a:r>
              <a:rPr kumimoji="0" lang="fr-FR" sz="2000" b="0" i="1"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Analysis</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 Groupement de coopération sanitaire entre l’AP-HP, l’Institut Curie et Gustave Roussy </a:t>
            </a: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endPar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Autorisation création LBMMS </a:t>
            </a:r>
            <a:r>
              <a:rPr kumimoji="0" lang="fr-FR" sz="2000" b="0" i="0"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SeqOIA</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 ARS </a:t>
            </a:r>
            <a:r>
              <a:rPr kumimoji="0" lang="fr-FR" sz="2000" b="0" i="0" u="none" strike="noStrike" kern="1200" cap="none" spc="0" normalizeH="0" baseline="0" noProof="0" dirty="0" err="1">
                <a:ln>
                  <a:noFill/>
                </a:ln>
                <a:solidFill>
                  <a:srgbClr val="203864"/>
                </a:solidFill>
                <a:effectLst/>
                <a:uLnTx/>
                <a:uFillTx/>
                <a:latin typeface="Calibri" panose="020F0502020204030204"/>
                <a:ea typeface="+mn-ea"/>
                <a:cs typeface="Calibri" panose="020F0502020204030204" pitchFamily="34" charset="0"/>
              </a:rPr>
              <a:t>IdF</a:t>
            </a:r>
            <a:r>
              <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rPr>
              <a:t> : 4 avril 2019</a:t>
            </a: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endParaRPr kumimoji="0" lang="fr-FR" sz="2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Autorisation d’activités d’examens des caractéristiques génétiques d’une personne ou à son identification par empreintes génétiques à des fins médicales - CSOS ARS </a:t>
            </a:r>
            <a:r>
              <a:rPr kumimoji="0" lang="fr-FR" sz="2000" b="0" i="0" u="none" strike="noStrike" kern="1200" cap="none" spc="0" normalizeH="0" baseline="0" noProof="0" dirty="0" err="1">
                <a:ln>
                  <a:noFill/>
                </a:ln>
                <a:solidFill>
                  <a:srgbClr val="203864"/>
                </a:solidFill>
                <a:effectLst/>
                <a:uLnTx/>
                <a:uFillTx/>
                <a:latin typeface="Calibri" panose="020F0502020204030204" pitchFamily="34" charset="0"/>
                <a:ea typeface="+mn-ea"/>
                <a:cs typeface="Calibri" panose="020F0502020204030204" pitchFamily="34" charset="0"/>
              </a:rPr>
              <a:t>IdF</a:t>
            </a:r>
            <a:r>
              <a:rPr kumimoji="0" lang="fr-FR" sz="20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 : 16 mai 2019</a:t>
            </a:r>
            <a:endPar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endParaRP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endPar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rPr>
              <a:t>Démarrage effectif de l’activité de séquençage du LBMMS </a:t>
            </a:r>
            <a:r>
              <a:rPr kumimoji="0" lang="fr-FR" sz="20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Calibri" panose="020F0502020204030204" pitchFamily="34" charset="0"/>
              </a:rPr>
              <a:t>SeqOIA</a:t>
            </a:r>
            <a:r>
              <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rPr>
              <a:t> </a:t>
            </a: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rPr>
              <a:t>		- Maladies Rares : a</a:t>
            </a:r>
            <a:r>
              <a:rPr kumimoji="0" lang="fr-FR" sz="20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Calibri" panose="020F0502020204030204" pitchFamily="34" charset="0"/>
              </a:rPr>
              <a:t>oût</a:t>
            </a:r>
            <a:r>
              <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rPr>
              <a:t> 2019</a:t>
            </a:r>
          </a:p>
          <a:p>
            <a:pPr marL="0" marR="0" lvl="1" indent="0" algn="just" defTabSz="914400" rtl="0" eaLnBrk="1" fontAlgn="auto" latinLnBrk="0" hangingPunct="1">
              <a:lnSpc>
                <a:spcPct val="100000"/>
              </a:lnSpc>
              <a:spcBef>
                <a:spcPts val="0"/>
              </a:spcBef>
              <a:spcAft>
                <a:spcPts val="0"/>
              </a:spcAft>
              <a:buClr>
                <a:srgbClr val="153D8A"/>
              </a:buClr>
              <a:buSzPct val="110000"/>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Calibri" panose="020F0502020204030204" pitchFamily="34" charset="0"/>
              </a:rPr>
              <a:t>		- Cancers : juin 2020 </a:t>
            </a:r>
          </a:p>
        </p:txBody>
      </p:sp>
      <p:sp>
        <p:nvSpPr>
          <p:cNvPr id="5" name="Titre 2">
            <a:extLst>
              <a:ext uri="{FF2B5EF4-FFF2-40B4-BE49-F238E27FC236}">
                <a16:creationId xmlns:a16="http://schemas.microsoft.com/office/drawing/2014/main" id="{B5B40339-5EB9-674C-896C-072B3EA678BB}"/>
              </a:ext>
            </a:extLst>
          </p:cNvPr>
          <p:cNvSpPr txBox="1">
            <a:spLocks/>
          </p:cNvSpPr>
          <p:nvPr/>
        </p:nvSpPr>
        <p:spPr>
          <a:xfrm>
            <a:off x="1447431" y="223312"/>
            <a:ext cx="6556167" cy="40020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baseline="0">
                <a:solidFill>
                  <a:schemeClr val="accent5">
                    <a:lumMod val="50000"/>
                  </a:schemeClr>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j-ea"/>
                <a:cs typeface="+mj-cs"/>
              </a:rPr>
              <a:t>Rappel du contexte</a:t>
            </a:r>
          </a:p>
        </p:txBody>
      </p:sp>
    </p:spTree>
    <p:extLst>
      <p:ext uri="{BB962C8B-B14F-4D97-AF65-F5344CB8AC3E}">
        <p14:creationId xmlns:p14="http://schemas.microsoft.com/office/powerpoint/2010/main" val="1644865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645024"/>
            <a:ext cx="7851648" cy="1828800"/>
          </a:xfrm>
        </p:spPr>
        <p:txBody>
          <a:bodyPr>
            <a:normAutofit fontScale="90000"/>
          </a:bodyPr>
          <a:lstStyle/>
          <a:p>
            <a:pPr fontAlgn="auto">
              <a:spcAft>
                <a:spcPts val="0"/>
              </a:spcAft>
              <a:defRPr/>
            </a:pPr>
            <a:r>
              <a:rPr lang="fr-FR" dirty="0" smtClean="0"/>
              <a:t>Le projet hôpital de jour de l’après cancer </a:t>
            </a:r>
            <a:br>
              <a:rPr lang="fr-FR" dirty="0" smtClean="0"/>
            </a:br>
            <a:r>
              <a:rPr lang="fr-FR" dirty="0" smtClean="0"/>
              <a:t>CH des Pays de Morlaix</a:t>
            </a:r>
            <a:endParaRPr lang="fr-FR" dirty="0"/>
          </a:p>
        </p:txBody>
      </p:sp>
      <p:pic>
        <p:nvPicPr>
          <p:cNvPr id="5123"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1871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ous-titre 2"/>
          <p:cNvSpPr>
            <a:spLocks noGrp="1"/>
          </p:cNvSpPr>
          <p:nvPr>
            <p:ph type="subTitle" idx="1"/>
          </p:nvPr>
        </p:nvSpPr>
        <p:spPr>
          <a:xfrm>
            <a:off x="7092950" y="1125538"/>
            <a:ext cx="1800225" cy="1752600"/>
          </a:xfrm>
        </p:spPr>
        <p:txBody>
          <a:bodyPr/>
          <a:lstStyle/>
          <a:p>
            <a:pPr marR="0" algn="ctr"/>
            <a:r>
              <a:rPr lang="fr-FR" altLang="fr-FR" sz="1600" smtClean="0"/>
              <a:t>GHT de</a:t>
            </a:r>
          </a:p>
          <a:p>
            <a:pPr marR="0" algn="ctr"/>
            <a:r>
              <a:rPr lang="fr-FR" altLang="fr-FR" sz="1600" smtClean="0"/>
              <a:t>Bretagne Occidentale</a:t>
            </a:r>
          </a:p>
        </p:txBody>
      </p:sp>
    </p:spTree>
    <p:extLst>
      <p:ext uri="{BB962C8B-B14F-4D97-AF65-F5344CB8AC3E}">
        <p14:creationId xmlns:p14="http://schemas.microsoft.com/office/powerpoint/2010/main" val="2507874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altLang="fr-FR" smtClean="0"/>
              <a:t>Contexte</a:t>
            </a:r>
          </a:p>
        </p:txBody>
      </p:sp>
      <p:sp>
        <p:nvSpPr>
          <p:cNvPr id="3" name="Espace réservé du contenu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fr-FR" dirty="0" smtClean="0"/>
              <a:t>Priorité du Plan Cancer 2…en 2009</a:t>
            </a:r>
          </a:p>
          <a:p>
            <a:pPr marL="274320" indent="-274320" fontAlgn="auto">
              <a:spcAft>
                <a:spcPts val="0"/>
              </a:spcAft>
              <a:buClr>
                <a:schemeClr val="accent3"/>
              </a:buClr>
              <a:buFont typeface="Wingdings 2"/>
              <a:buChar char=""/>
              <a:defRPr/>
            </a:pPr>
            <a:endParaRPr lang="fr-FR" dirty="0"/>
          </a:p>
          <a:p>
            <a:pPr marL="274320" indent="-274320" fontAlgn="auto">
              <a:spcAft>
                <a:spcPts val="0"/>
              </a:spcAft>
              <a:buClr>
                <a:schemeClr val="accent3"/>
              </a:buClr>
              <a:buFont typeface="Wingdings 2"/>
              <a:buChar char=""/>
              <a:defRPr/>
            </a:pPr>
            <a:r>
              <a:rPr lang="fr-FR" dirty="0" smtClean="0"/>
              <a:t>Besoin légitime : choc post traumatique, fatigue, séquelles, problèmes sociaux…</a:t>
            </a:r>
          </a:p>
          <a:p>
            <a:pPr marL="274320" indent="-274320" fontAlgn="auto">
              <a:spcAft>
                <a:spcPts val="0"/>
              </a:spcAft>
              <a:buClr>
                <a:schemeClr val="accent3"/>
              </a:buClr>
              <a:buFont typeface="Wingdings 2"/>
              <a:buChar char=""/>
              <a:defRPr/>
            </a:pPr>
            <a:endParaRPr lang="fr-FR" dirty="0"/>
          </a:p>
          <a:p>
            <a:pPr marL="274320" indent="-274320" fontAlgn="auto">
              <a:spcAft>
                <a:spcPts val="0"/>
              </a:spcAft>
              <a:buClr>
                <a:schemeClr val="accent3"/>
              </a:buClr>
              <a:buFont typeface="Wingdings 2"/>
              <a:buChar char=""/>
              <a:defRPr/>
            </a:pPr>
            <a:endParaRPr lang="fr-FR" dirty="0"/>
          </a:p>
          <a:p>
            <a:pPr marL="0" indent="0" fontAlgn="auto">
              <a:spcAft>
                <a:spcPts val="0"/>
              </a:spcAft>
              <a:buClr>
                <a:schemeClr val="accent3"/>
              </a:buClr>
              <a:buFont typeface="Wingdings 2"/>
              <a:buNone/>
              <a:defRPr/>
            </a:pPr>
            <a:r>
              <a:rPr lang="fr-FR" dirty="0" smtClean="0"/>
              <a:t> </a:t>
            </a:r>
            <a:endParaRPr lang="fr-FR" dirty="0"/>
          </a:p>
        </p:txBody>
      </p:sp>
      <p:pic>
        <p:nvPicPr>
          <p:cNvPr id="6148"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05263"/>
            <a:ext cx="46799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829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fr-FR" altLang="fr-FR" smtClean="0"/>
              <a:t>Contexte </a:t>
            </a:r>
          </a:p>
        </p:txBody>
      </p:sp>
      <p:sp>
        <p:nvSpPr>
          <p:cNvPr id="3" name="Espace réservé du contenu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fr-FR" dirty="0" smtClean="0"/>
              <a:t>Difficulté de mise en œuvre d’actions dans beaucoup de centres</a:t>
            </a:r>
          </a:p>
          <a:p>
            <a:pPr marL="274320" indent="-274320" fontAlgn="auto">
              <a:spcAft>
                <a:spcPts val="0"/>
              </a:spcAft>
              <a:buClr>
                <a:schemeClr val="accent3"/>
              </a:buClr>
              <a:buFont typeface="Wingdings 2"/>
              <a:buChar char=""/>
              <a:defRPr/>
            </a:pPr>
            <a:endParaRPr lang="fr-FR" dirty="0" smtClean="0"/>
          </a:p>
          <a:p>
            <a:pPr marL="274320" indent="-274320" fontAlgn="auto">
              <a:spcAft>
                <a:spcPts val="0"/>
              </a:spcAft>
              <a:buClr>
                <a:schemeClr val="accent3"/>
              </a:buClr>
              <a:buFont typeface="Wingdings 2"/>
              <a:buChar char=""/>
              <a:defRPr/>
            </a:pPr>
            <a:r>
              <a:rPr lang="fr-FR" dirty="0" smtClean="0"/>
              <a:t>Et à Morlaix ?</a:t>
            </a:r>
          </a:p>
          <a:p>
            <a:pPr marL="640080" lvl="1" indent="-246888" fontAlgn="auto">
              <a:spcAft>
                <a:spcPts val="0"/>
              </a:spcAft>
              <a:buFont typeface="Wingdings 2"/>
              <a:buChar char=""/>
              <a:defRPr/>
            </a:pPr>
            <a:r>
              <a:rPr lang="fr-FR" dirty="0" smtClean="0"/>
              <a:t>IDE de soins de support</a:t>
            </a:r>
          </a:p>
          <a:p>
            <a:pPr marL="640080" lvl="1" indent="-246888" fontAlgn="auto">
              <a:spcAft>
                <a:spcPts val="0"/>
              </a:spcAft>
              <a:buFont typeface="Wingdings 2"/>
              <a:buChar char=""/>
              <a:defRPr/>
            </a:pPr>
            <a:r>
              <a:rPr lang="fr-FR" dirty="0" smtClean="0"/>
              <a:t>Des </a:t>
            </a:r>
            <a:r>
              <a:rPr lang="fr-FR" dirty="0" err="1" smtClean="0"/>
              <a:t>cs</a:t>
            </a:r>
            <a:r>
              <a:rPr lang="fr-FR" dirty="0" smtClean="0"/>
              <a:t> psycho parfois</a:t>
            </a:r>
          </a:p>
          <a:p>
            <a:pPr marL="640080" lvl="1" indent="-246888" fontAlgn="auto">
              <a:spcAft>
                <a:spcPts val="0"/>
              </a:spcAft>
              <a:buFont typeface="Wingdings 2"/>
              <a:buChar char=""/>
              <a:defRPr/>
            </a:pPr>
            <a:r>
              <a:rPr lang="fr-FR" dirty="0" smtClean="0"/>
              <a:t>Information en </a:t>
            </a:r>
            <a:r>
              <a:rPr lang="fr-FR" dirty="0" err="1" smtClean="0"/>
              <a:t>cs</a:t>
            </a:r>
            <a:r>
              <a:rPr lang="fr-FR" dirty="0" smtClean="0"/>
              <a:t> </a:t>
            </a:r>
            <a:r>
              <a:rPr lang="fr-FR" dirty="0" err="1" smtClean="0"/>
              <a:t>onco</a:t>
            </a:r>
            <a:endParaRPr lang="fr-FR" dirty="0" smtClean="0"/>
          </a:p>
          <a:p>
            <a:pPr marL="640080" lvl="1" indent="-246888" fontAlgn="auto">
              <a:spcAft>
                <a:spcPts val="0"/>
              </a:spcAft>
              <a:buFont typeface="Wingdings 2"/>
              <a:buChar char=""/>
              <a:defRPr/>
            </a:pPr>
            <a:r>
              <a:rPr lang="fr-FR" dirty="0" smtClean="0"/>
              <a:t>Maison Sport Santé</a:t>
            </a:r>
          </a:p>
          <a:p>
            <a:pPr marL="640080" lvl="1" indent="-246888" fontAlgn="auto">
              <a:spcAft>
                <a:spcPts val="0"/>
              </a:spcAft>
              <a:buFont typeface="Wingdings 2"/>
              <a:buChar char=""/>
              <a:defRPr/>
            </a:pPr>
            <a:endParaRPr lang="fr-FR" dirty="0" smtClean="0"/>
          </a:p>
          <a:p>
            <a:pPr marL="274320" indent="-274320" fontAlgn="auto">
              <a:spcAft>
                <a:spcPts val="0"/>
              </a:spcAft>
              <a:buClr>
                <a:schemeClr val="accent3"/>
              </a:buClr>
              <a:buFont typeface="Wingdings 2"/>
              <a:buChar char=""/>
              <a:defRPr/>
            </a:pPr>
            <a:r>
              <a:rPr lang="fr-FR" dirty="0" smtClean="0"/>
              <a:t>Mais imparfait par manque de temps de place, discontinuité de ces prises en charge, manque de lien avec la « ville », distance de l’habitat par rapport au CH. </a:t>
            </a:r>
            <a:endParaRPr lang="fr-FR" dirty="0"/>
          </a:p>
        </p:txBody>
      </p:sp>
      <p:pic>
        <p:nvPicPr>
          <p:cNvPr id="7172"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678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altLang="fr-FR" smtClean="0"/>
              <a:t>HJ Après Cancer</a:t>
            </a:r>
          </a:p>
        </p:txBody>
      </p:sp>
      <p:sp>
        <p:nvSpPr>
          <p:cNvPr id="8195" name="Espace réservé du contenu 2"/>
          <p:cNvSpPr>
            <a:spLocks noGrp="1"/>
          </p:cNvSpPr>
          <p:nvPr>
            <p:ph idx="1"/>
          </p:nvPr>
        </p:nvSpPr>
        <p:spPr/>
        <p:txBody>
          <a:bodyPr/>
          <a:lstStyle/>
          <a:p>
            <a:r>
              <a:rPr lang="fr-FR" altLang="fr-FR" smtClean="0"/>
              <a:t>Projet en cours de mise en place, au stade de l’étude médico-économique</a:t>
            </a:r>
          </a:p>
          <a:p>
            <a:endParaRPr lang="fr-FR" altLang="fr-FR" smtClean="0"/>
          </a:p>
          <a:p>
            <a:r>
              <a:rPr lang="fr-FR" altLang="fr-FR" smtClean="0"/>
              <a:t>Coincidence et complémentarité du projet avec l’appel à projet ARS retenu pour le territoire. </a:t>
            </a:r>
          </a:p>
          <a:p>
            <a:endParaRPr lang="fr-FR" altLang="fr-FR" smtClean="0"/>
          </a:p>
          <a:p>
            <a:r>
              <a:rPr lang="fr-FR" altLang="fr-FR" smtClean="0"/>
              <a:t>Idée essentielle : grouper les consultations un même jour, avantage : tous les angles de l’après cancer sont étudiés. </a:t>
            </a:r>
          </a:p>
        </p:txBody>
      </p:sp>
      <p:pic>
        <p:nvPicPr>
          <p:cNvPr id="8196"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80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lnSpcReduction="10000"/>
          </a:bodyPr>
          <a:lstStyle/>
          <a:p>
            <a:pPr marL="0" indent="0" fontAlgn="auto">
              <a:spcAft>
                <a:spcPts val="0"/>
              </a:spcAft>
              <a:buClr>
                <a:schemeClr val="accent3"/>
              </a:buClr>
              <a:buFont typeface="Wingdings 2"/>
              <a:buNone/>
              <a:defRPr/>
            </a:pPr>
            <a:r>
              <a:rPr lang="fr-FR" b="1" dirty="0"/>
              <a:t>Lieu</a:t>
            </a:r>
            <a:endParaRPr lang="fr-FR" dirty="0"/>
          </a:p>
          <a:p>
            <a:pPr marL="274320" indent="-274320" fontAlgn="auto">
              <a:spcAft>
                <a:spcPts val="0"/>
              </a:spcAft>
              <a:buClr>
                <a:schemeClr val="accent3"/>
              </a:buClr>
              <a:buFont typeface="Wingdings 2"/>
              <a:buChar char=""/>
              <a:defRPr/>
            </a:pPr>
            <a:r>
              <a:rPr lang="fr-FR" dirty="0"/>
              <a:t>Unité de médecine ambulatoire, un après-midi par semaine. </a:t>
            </a:r>
          </a:p>
          <a:p>
            <a:pPr marL="274320" indent="-274320" fontAlgn="auto">
              <a:spcAft>
                <a:spcPts val="0"/>
              </a:spcAft>
              <a:buClr>
                <a:schemeClr val="accent3"/>
              </a:buClr>
              <a:buFont typeface="Wingdings 2"/>
              <a:buChar char=""/>
              <a:defRPr/>
            </a:pPr>
            <a:endParaRPr lang="fr-FR" dirty="0"/>
          </a:p>
          <a:p>
            <a:pPr marL="274320" indent="-274320" fontAlgn="auto">
              <a:spcAft>
                <a:spcPts val="0"/>
              </a:spcAft>
              <a:buClr>
                <a:schemeClr val="accent3"/>
              </a:buClr>
              <a:buFont typeface="Wingdings 2"/>
              <a:buChar char=""/>
              <a:defRPr/>
            </a:pPr>
            <a:endParaRPr lang="fr-FR" dirty="0"/>
          </a:p>
          <a:p>
            <a:pPr marL="0" indent="0" fontAlgn="auto">
              <a:spcAft>
                <a:spcPts val="0"/>
              </a:spcAft>
              <a:buClr>
                <a:schemeClr val="accent3"/>
              </a:buClr>
              <a:buFont typeface="Wingdings 2"/>
              <a:buNone/>
              <a:defRPr/>
            </a:pPr>
            <a:r>
              <a:rPr lang="fr-FR" b="1" dirty="0"/>
              <a:t>Quels patients</a:t>
            </a:r>
            <a:endParaRPr lang="fr-FR" dirty="0"/>
          </a:p>
          <a:p>
            <a:pPr marL="274320" indent="-274320" fontAlgn="auto">
              <a:spcAft>
                <a:spcPts val="0"/>
              </a:spcAft>
              <a:buClr>
                <a:schemeClr val="accent3"/>
              </a:buClr>
              <a:buFont typeface="Wingdings 2"/>
              <a:buChar char=""/>
              <a:defRPr/>
            </a:pPr>
            <a:r>
              <a:rPr lang="fr-FR" dirty="0"/>
              <a:t>Patients qui passent d’une phase </a:t>
            </a:r>
            <a:r>
              <a:rPr lang="fr-FR" dirty="0" smtClean="0"/>
              <a:t>active curative </a:t>
            </a:r>
            <a:r>
              <a:rPr lang="fr-FR" dirty="0"/>
              <a:t>du traitement de la maladie (chirurgicale, </a:t>
            </a:r>
            <a:r>
              <a:rPr lang="fr-FR" dirty="0" err="1"/>
              <a:t>radiothérapique</a:t>
            </a:r>
            <a:r>
              <a:rPr lang="fr-FR" dirty="0"/>
              <a:t> ou chimiothérapique ou combinée) à une phase de </a:t>
            </a:r>
            <a:r>
              <a:rPr lang="fr-FR" dirty="0" smtClean="0"/>
              <a:t>surveillance. </a:t>
            </a:r>
            <a:endParaRPr lang="fr-FR" dirty="0"/>
          </a:p>
        </p:txBody>
      </p:sp>
      <p:pic>
        <p:nvPicPr>
          <p:cNvPr id="9220"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595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a:bodyPr>
          <a:lstStyle/>
          <a:p>
            <a:pPr marL="0" indent="0" fontAlgn="auto">
              <a:spcAft>
                <a:spcPts val="0"/>
              </a:spcAft>
              <a:buClr>
                <a:schemeClr val="accent3"/>
              </a:buClr>
              <a:buFont typeface="Wingdings 2"/>
              <a:buNone/>
              <a:defRPr/>
            </a:pPr>
            <a:r>
              <a:rPr lang="fr-FR" b="1" u="sng" dirty="0"/>
              <a:t>Demandeur et coordonnateur</a:t>
            </a:r>
            <a:endParaRPr lang="fr-FR" dirty="0"/>
          </a:p>
          <a:p>
            <a:pPr marL="0" indent="0" fontAlgn="auto">
              <a:spcAft>
                <a:spcPts val="0"/>
              </a:spcAft>
              <a:buClr>
                <a:schemeClr val="accent3"/>
              </a:buClr>
              <a:buFont typeface="Wingdings 2"/>
              <a:buNone/>
              <a:defRPr/>
            </a:pPr>
            <a:r>
              <a:rPr lang="fr-FR" dirty="0" smtClean="0"/>
              <a:t>Demande </a:t>
            </a:r>
            <a:r>
              <a:rPr lang="fr-FR" dirty="0"/>
              <a:t>par le médecin coordonnant la prise en charge du cancer de ce patient. </a:t>
            </a:r>
          </a:p>
          <a:p>
            <a:pPr marL="274320" indent="-274320" fontAlgn="auto">
              <a:spcAft>
                <a:spcPts val="0"/>
              </a:spcAft>
              <a:buClr>
                <a:schemeClr val="accent3"/>
              </a:buClr>
              <a:buFont typeface="Wingdings 2"/>
              <a:buChar char=""/>
              <a:defRPr/>
            </a:pPr>
            <a:endParaRPr lang="fr-FR" dirty="0" smtClean="0"/>
          </a:p>
          <a:p>
            <a:pPr marL="0" indent="0" fontAlgn="auto">
              <a:spcAft>
                <a:spcPts val="0"/>
              </a:spcAft>
              <a:buClr>
                <a:schemeClr val="accent3"/>
              </a:buClr>
              <a:buFont typeface="Wingdings 2"/>
              <a:buNone/>
              <a:defRPr/>
            </a:pPr>
            <a:r>
              <a:rPr lang="fr-FR" dirty="0" smtClean="0"/>
              <a:t>Missions du médecin :</a:t>
            </a:r>
          </a:p>
          <a:p>
            <a:pPr marL="274320" indent="-274320" fontAlgn="auto">
              <a:spcAft>
                <a:spcPts val="0"/>
              </a:spcAft>
              <a:buClr>
                <a:schemeClr val="accent3"/>
              </a:buClr>
              <a:buFontTx/>
              <a:buChar char="-"/>
              <a:defRPr/>
            </a:pPr>
            <a:r>
              <a:rPr lang="fr-FR" sz="2400" dirty="0" smtClean="0"/>
              <a:t>informe </a:t>
            </a:r>
            <a:r>
              <a:rPr lang="fr-FR" sz="2400" dirty="0"/>
              <a:t>des modalités de surveillance de l’après </a:t>
            </a:r>
            <a:r>
              <a:rPr lang="fr-FR" sz="2400" dirty="0" smtClean="0"/>
              <a:t>cancer,</a:t>
            </a:r>
          </a:p>
          <a:p>
            <a:pPr marL="274320" indent="-274320" fontAlgn="auto">
              <a:spcAft>
                <a:spcPts val="0"/>
              </a:spcAft>
              <a:buClr>
                <a:schemeClr val="accent3"/>
              </a:buClr>
              <a:buFontTx/>
              <a:buChar char="-"/>
              <a:defRPr/>
            </a:pPr>
            <a:r>
              <a:rPr lang="fr-FR" sz="2400" dirty="0" smtClean="0"/>
              <a:t>remet </a:t>
            </a:r>
            <a:r>
              <a:rPr lang="fr-FR" sz="2400" dirty="0"/>
              <a:t>un programme personnalisé de l’après </a:t>
            </a:r>
            <a:r>
              <a:rPr lang="fr-FR" sz="2400" dirty="0" smtClean="0"/>
              <a:t>cancer</a:t>
            </a:r>
          </a:p>
          <a:p>
            <a:pPr marL="274320" indent="-274320" fontAlgn="auto">
              <a:spcAft>
                <a:spcPts val="0"/>
              </a:spcAft>
              <a:buClr>
                <a:schemeClr val="accent3"/>
              </a:buClr>
              <a:buFontTx/>
              <a:buChar char="-"/>
              <a:defRPr/>
            </a:pPr>
            <a:r>
              <a:rPr lang="fr-FR" sz="2400" dirty="0" smtClean="0"/>
              <a:t>adresse </a:t>
            </a:r>
            <a:r>
              <a:rPr lang="fr-FR" sz="2400" dirty="0"/>
              <a:t>au médecin traitant une synthèse de cette prise en charge de jour. </a:t>
            </a:r>
          </a:p>
        </p:txBody>
      </p:sp>
      <p:pic>
        <p:nvPicPr>
          <p:cNvPr id="10244"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4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a:bodyPr>
          <a:lstStyle/>
          <a:p>
            <a:pPr marL="0" indent="0" fontAlgn="auto">
              <a:spcAft>
                <a:spcPts val="0"/>
              </a:spcAft>
              <a:buClr>
                <a:schemeClr val="accent3"/>
              </a:buClr>
              <a:buFont typeface="Wingdings 2"/>
              <a:buNone/>
              <a:defRPr/>
            </a:pPr>
            <a:r>
              <a:rPr lang="fr-FR" b="1" u="sng" dirty="0"/>
              <a:t>IDE Oncologie (support ou IPA)</a:t>
            </a:r>
            <a:endParaRPr lang="fr-FR" dirty="0"/>
          </a:p>
          <a:p>
            <a:pPr marL="274320" indent="-274320" fontAlgn="auto">
              <a:spcAft>
                <a:spcPts val="0"/>
              </a:spcAft>
              <a:buClr>
                <a:schemeClr val="accent3"/>
              </a:buClr>
              <a:buFont typeface="Wingdings 2"/>
              <a:buChar char=""/>
              <a:defRPr/>
            </a:pPr>
            <a:r>
              <a:rPr lang="fr-FR" dirty="0"/>
              <a:t>Bilan des séquelles du traitement dont l’évaluation du retentissement </a:t>
            </a:r>
            <a:r>
              <a:rPr lang="fr-FR" dirty="0" smtClean="0"/>
              <a:t>sexuel (en discussion).</a:t>
            </a:r>
          </a:p>
          <a:p>
            <a:pPr marL="274320" indent="-274320" fontAlgn="auto">
              <a:spcAft>
                <a:spcPts val="0"/>
              </a:spcAft>
              <a:buClr>
                <a:schemeClr val="accent3"/>
              </a:buClr>
              <a:buFont typeface="Wingdings 2"/>
              <a:buChar char=""/>
              <a:defRPr/>
            </a:pPr>
            <a:endParaRPr lang="fr-FR" dirty="0"/>
          </a:p>
          <a:p>
            <a:pPr marL="274320" indent="-274320" fontAlgn="auto">
              <a:spcAft>
                <a:spcPts val="0"/>
              </a:spcAft>
              <a:buClr>
                <a:schemeClr val="accent3"/>
              </a:buClr>
              <a:buFont typeface="Wingdings 2"/>
              <a:buChar char=""/>
              <a:defRPr/>
            </a:pPr>
            <a:r>
              <a:rPr lang="fr-FR" dirty="0"/>
              <a:t>Evaluation psychologique du </a:t>
            </a:r>
            <a:r>
              <a:rPr lang="fr-FR" dirty="0" smtClean="0"/>
              <a:t>patient (pas un travail de psychologue mais une évaluation du besoin)</a:t>
            </a:r>
          </a:p>
        </p:txBody>
      </p:sp>
      <p:pic>
        <p:nvPicPr>
          <p:cNvPr id="11268"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609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a:bodyPr>
          <a:lstStyle/>
          <a:p>
            <a:pPr marL="0" indent="0" fontAlgn="auto">
              <a:spcAft>
                <a:spcPts val="0"/>
              </a:spcAft>
              <a:buClr>
                <a:schemeClr val="accent3"/>
              </a:buClr>
              <a:buFont typeface="Wingdings 2"/>
              <a:buNone/>
              <a:defRPr/>
            </a:pPr>
            <a:r>
              <a:rPr lang="fr-FR" b="1" u="sng" dirty="0" smtClean="0"/>
              <a:t>DIETETICIENNE</a:t>
            </a:r>
          </a:p>
          <a:p>
            <a:pPr marL="274320" indent="-274320" fontAlgn="auto">
              <a:spcAft>
                <a:spcPts val="0"/>
              </a:spcAft>
              <a:buClr>
                <a:schemeClr val="accent3"/>
              </a:buClr>
              <a:buFont typeface="Wingdings 2"/>
              <a:buChar char=""/>
              <a:defRPr/>
            </a:pPr>
            <a:r>
              <a:rPr lang="fr-FR" sz="2400" dirty="0" smtClean="0"/>
              <a:t>La </a:t>
            </a:r>
            <a:r>
              <a:rPr lang="fr-FR" sz="2400" dirty="0"/>
              <a:t>prise en charge </a:t>
            </a:r>
            <a:r>
              <a:rPr lang="fr-FR" sz="2400" dirty="0" smtClean="0"/>
              <a:t>du </a:t>
            </a:r>
            <a:r>
              <a:rPr lang="fr-FR" sz="2400" dirty="0"/>
              <a:t>cancer </a:t>
            </a:r>
            <a:r>
              <a:rPr lang="fr-FR" sz="2400" dirty="0" smtClean="0"/>
              <a:t>souvent </a:t>
            </a:r>
            <a:r>
              <a:rPr lang="fr-FR" sz="2400" dirty="0"/>
              <a:t>une phase de déséquilibres </a:t>
            </a:r>
            <a:r>
              <a:rPr lang="fr-FR" sz="2400" dirty="0" smtClean="0"/>
              <a:t>alimentaires à laquelle il faut ajouter les séquelles. </a:t>
            </a:r>
          </a:p>
          <a:p>
            <a:pPr marL="274320" indent="-274320" fontAlgn="auto">
              <a:spcAft>
                <a:spcPts val="0"/>
              </a:spcAft>
              <a:buClr>
                <a:schemeClr val="accent3"/>
              </a:buClr>
              <a:buFont typeface="Wingdings 2"/>
              <a:buChar char=""/>
              <a:defRPr/>
            </a:pPr>
            <a:r>
              <a:rPr lang="fr-FR" sz="2400" dirty="0" smtClean="0"/>
              <a:t>Bilan </a:t>
            </a:r>
            <a:r>
              <a:rPr lang="fr-FR" sz="2400" dirty="0"/>
              <a:t>des modalités d’alimentation en fin de traitement </a:t>
            </a:r>
            <a:endParaRPr lang="fr-FR" sz="2400" dirty="0" smtClean="0"/>
          </a:p>
          <a:p>
            <a:pPr marL="274320" indent="-274320" fontAlgn="auto">
              <a:spcAft>
                <a:spcPts val="0"/>
              </a:spcAft>
              <a:buClr>
                <a:schemeClr val="accent3"/>
              </a:buClr>
              <a:buFont typeface="Wingdings 2"/>
              <a:buChar char=""/>
              <a:defRPr/>
            </a:pPr>
            <a:r>
              <a:rPr lang="fr-FR" sz="2400" dirty="0" smtClean="0"/>
              <a:t>Conseil pour un </a:t>
            </a:r>
            <a:r>
              <a:rPr lang="fr-FR" sz="2400" dirty="0"/>
              <a:t>retour à une alimentation équilibrée telle que recommandée par le programme national nutrition santé. </a:t>
            </a:r>
            <a:endParaRPr lang="fr-FR" sz="2400" dirty="0" smtClean="0"/>
          </a:p>
          <a:p>
            <a:pPr marL="274320" indent="-274320" fontAlgn="auto">
              <a:spcAft>
                <a:spcPts val="0"/>
              </a:spcAft>
              <a:buClr>
                <a:schemeClr val="accent3"/>
              </a:buClr>
              <a:buFont typeface="Wingdings 2"/>
              <a:buChar char=""/>
              <a:defRPr/>
            </a:pPr>
            <a:r>
              <a:rPr lang="fr-FR" sz="2400" dirty="0" smtClean="0"/>
              <a:t>Lutte contre les pseudo-régimes </a:t>
            </a:r>
            <a:r>
              <a:rPr lang="fr-FR" sz="2400" dirty="0"/>
              <a:t>anti-cancer </a:t>
            </a:r>
            <a:endParaRPr lang="fr-FR" sz="2400" dirty="0" smtClean="0"/>
          </a:p>
        </p:txBody>
      </p:sp>
      <p:pic>
        <p:nvPicPr>
          <p:cNvPr id="12292"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328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a:bodyPr>
          <a:lstStyle/>
          <a:p>
            <a:pPr marL="0" indent="0" fontAlgn="auto">
              <a:spcAft>
                <a:spcPts val="0"/>
              </a:spcAft>
              <a:buClr>
                <a:schemeClr val="accent3"/>
              </a:buClr>
              <a:buFont typeface="Wingdings 2"/>
              <a:buNone/>
              <a:defRPr/>
            </a:pPr>
            <a:r>
              <a:rPr lang="fr-FR" b="1" u="sng" dirty="0"/>
              <a:t>SPORT </a:t>
            </a:r>
            <a:r>
              <a:rPr lang="fr-FR" b="1" u="sng" dirty="0" smtClean="0"/>
              <a:t>SANTE</a:t>
            </a:r>
          </a:p>
          <a:p>
            <a:pPr marL="0" indent="0" fontAlgn="auto">
              <a:spcAft>
                <a:spcPts val="0"/>
              </a:spcAft>
              <a:buClr>
                <a:schemeClr val="accent3"/>
              </a:buClr>
              <a:buFont typeface="Wingdings 2"/>
              <a:buNone/>
              <a:defRPr/>
            </a:pPr>
            <a:endParaRPr lang="fr-FR" dirty="0"/>
          </a:p>
          <a:p>
            <a:pPr marL="274320" indent="-274320" fontAlgn="auto">
              <a:spcAft>
                <a:spcPts val="0"/>
              </a:spcAft>
              <a:buClr>
                <a:schemeClr val="accent3"/>
              </a:buClr>
              <a:buFont typeface="Wingdings 2"/>
              <a:buChar char=""/>
              <a:defRPr/>
            </a:pPr>
            <a:r>
              <a:rPr lang="fr-FR" sz="2400" dirty="0"/>
              <a:t>Le médecin du sport voit le patient en consultation </a:t>
            </a:r>
            <a:r>
              <a:rPr lang="fr-FR" sz="2400" dirty="0" smtClean="0"/>
              <a:t>simple.</a:t>
            </a:r>
          </a:p>
          <a:p>
            <a:pPr marL="274320" indent="-274320" fontAlgn="auto">
              <a:spcAft>
                <a:spcPts val="0"/>
              </a:spcAft>
              <a:buClr>
                <a:schemeClr val="accent3"/>
              </a:buClr>
              <a:buFont typeface="Wingdings 2"/>
              <a:buChar char=""/>
              <a:defRPr/>
            </a:pPr>
            <a:endParaRPr lang="fr-FR" sz="2400" dirty="0" smtClean="0"/>
          </a:p>
          <a:p>
            <a:pPr marL="274320" indent="-274320" fontAlgn="auto">
              <a:spcAft>
                <a:spcPts val="0"/>
              </a:spcAft>
              <a:buClr>
                <a:schemeClr val="accent3"/>
              </a:buClr>
              <a:buFont typeface="Wingdings 2"/>
              <a:buChar char=""/>
              <a:defRPr/>
            </a:pPr>
            <a:r>
              <a:rPr lang="fr-FR" sz="2400" dirty="0" smtClean="0"/>
              <a:t>Habitudes antérieures ? Situation </a:t>
            </a:r>
            <a:r>
              <a:rPr lang="fr-FR" sz="2400" dirty="0"/>
              <a:t>après </a:t>
            </a:r>
            <a:r>
              <a:rPr lang="fr-FR" sz="2400" dirty="0" smtClean="0"/>
              <a:t>cancer</a:t>
            </a:r>
            <a:r>
              <a:rPr lang="fr-FR" sz="2400" dirty="0"/>
              <a:t> </a:t>
            </a:r>
            <a:r>
              <a:rPr lang="fr-FR" sz="2400" dirty="0" smtClean="0"/>
              <a:t>?</a:t>
            </a:r>
          </a:p>
          <a:p>
            <a:pPr marL="274320" indent="-274320" fontAlgn="auto">
              <a:spcAft>
                <a:spcPts val="0"/>
              </a:spcAft>
              <a:buClr>
                <a:schemeClr val="accent3"/>
              </a:buClr>
              <a:buFont typeface="Wingdings 2"/>
              <a:buChar char=""/>
              <a:defRPr/>
            </a:pPr>
            <a:endParaRPr lang="fr-FR" sz="2400" dirty="0" smtClean="0"/>
          </a:p>
          <a:p>
            <a:pPr marL="274320" indent="-274320" fontAlgn="auto">
              <a:spcAft>
                <a:spcPts val="0"/>
              </a:spcAft>
              <a:buClr>
                <a:schemeClr val="accent3"/>
              </a:buClr>
              <a:buFont typeface="Wingdings 2"/>
              <a:buChar char=""/>
              <a:defRPr/>
            </a:pPr>
            <a:r>
              <a:rPr lang="fr-FR" sz="2400" dirty="0" smtClean="0"/>
              <a:t>Puis : </a:t>
            </a:r>
            <a:r>
              <a:rPr lang="fr-FR" sz="2400" dirty="0"/>
              <a:t>simples </a:t>
            </a:r>
            <a:r>
              <a:rPr lang="fr-FR" sz="2400" dirty="0" smtClean="0"/>
              <a:t>conseils ou </a:t>
            </a:r>
            <a:r>
              <a:rPr lang="fr-FR" sz="2400" dirty="0"/>
              <a:t>orientation vers l’hôpital de jour sport santé afin d’avoir un bilan approfondi et une prise en charge de ses capacités physiques. </a:t>
            </a:r>
          </a:p>
        </p:txBody>
      </p:sp>
      <p:pic>
        <p:nvPicPr>
          <p:cNvPr id="13316"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994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altLang="fr-FR" smtClean="0"/>
              <a:t>HJ Après Cancer</a:t>
            </a:r>
          </a:p>
        </p:txBody>
      </p:sp>
      <p:sp>
        <p:nvSpPr>
          <p:cNvPr id="3" name="Espace réservé du contenu 2"/>
          <p:cNvSpPr>
            <a:spLocks noGrp="1"/>
          </p:cNvSpPr>
          <p:nvPr>
            <p:ph idx="1"/>
          </p:nvPr>
        </p:nvSpPr>
        <p:spPr/>
        <p:txBody>
          <a:bodyPr>
            <a:normAutofit/>
          </a:bodyPr>
          <a:lstStyle/>
          <a:p>
            <a:pPr marL="0" indent="0" fontAlgn="auto">
              <a:spcAft>
                <a:spcPts val="0"/>
              </a:spcAft>
              <a:buClr>
                <a:schemeClr val="accent3"/>
              </a:buClr>
              <a:buFont typeface="Wingdings 2"/>
              <a:buNone/>
              <a:defRPr/>
            </a:pPr>
            <a:r>
              <a:rPr lang="fr-FR" b="1" u="sng" dirty="0"/>
              <a:t>ASSISTANTE SOCIALE</a:t>
            </a:r>
            <a:endParaRPr lang="fr-FR" dirty="0"/>
          </a:p>
          <a:p>
            <a:pPr marL="274320" indent="-274320" fontAlgn="auto">
              <a:spcAft>
                <a:spcPts val="0"/>
              </a:spcAft>
              <a:buClr>
                <a:schemeClr val="accent3"/>
              </a:buClr>
              <a:buFont typeface="Wingdings 2"/>
              <a:buChar char=""/>
              <a:defRPr/>
            </a:pPr>
            <a:r>
              <a:rPr lang="fr-FR" dirty="0" smtClean="0"/>
              <a:t>Bilan des besoins : finances, aides</a:t>
            </a:r>
          </a:p>
          <a:p>
            <a:pPr marL="274320" indent="-274320" fontAlgn="auto">
              <a:spcAft>
                <a:spcPts val="0"/>
              </a:spcAft>
              <a:buClr>
                <a:schemeClr val="accent3"/>
              </a:buClr>
              <a:buFont typeface="Wingdings 2"/>
              <a:buChar char=""/>
              <a:defRPr/>
            </a:pPr>
            <a:r>
              <a:rPr lang="fr-FR" dirty="0" smtClean="0"/>
              <a:t>Question du retour à l’emploi</a:t>
            </a:r>
            <a:endParaRPr lang="fr-FR" dirty="0"/>
          </a:p>
        </p:txBody>
      </p:sp>
      <p:pic>
        <p:nvPicPr>
          <p:cNvPr id="14340" name="Image 3" descr="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50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1380960" y="262080"/>
            <a:ext cx="6427800" cy="39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600" b="1" i="0" u="none" strike="noStrike" kern="1200" cap="none" spc="-1" normalizeH="0" baseline="0" noProof="0" dirty="0" smtClean="0">
                <a:ln>
                  <a:noFill/>
                </a:ln>
                <a:solidFill>
                  <a:srgbClr val="203864"/>
                </a:solidFill>
                <a:effectLst/>
                <a:uLnTx/>
                <a:uFillTx/>
                <a:latin typeface="Calibri"/>
                <a:ea typeface="DejaVu Sans"/>
                <a:cs typeface="DejaVu Sans"/>
              </a:rPr>
              <a:t>Territoires couverts par </a:t>
            </a:r>
            <a:r>
              <a:rPr kumimoji="0" lang="fr-FR" sz="2600" b="1" i="0" u="none" strike="noStrike" kern="1200" cap="none" spc="-1" normalizeH="0" baseline="0" noProof="0" dirty="0" err="1" smtClean="0">
                <a:ln>
                  <a:noFill/>
                </a:ln>
                <a:solidFill>
                  <a:srgbClr val="203864"/>
                </a:solidFill>
                <a:effectLst/>
                <a:uLnTx/>
                <a:uFillTx/>
                <a:latin typeface="Calibri"/>
                <a:ea typeface="DejaVu Sans"/>
                <a:cs typeface="DejaVu Sans"/>
              </a:rPr>
              <a:t>SeqOIA</a:t>
            </a:r>
            <a:r>
              <a:rPr kumimoji="0" lang="fr-FR" sz="2600" b="1" i="0" u="none" strike="noStrike" kern="1200" cap="none" spc="-1" normalizeH="0" baseline="0" noProof="0" dirty="0" smtClean="0">
                <a:ln>
                  <a:noFill/>
                </a:ln>
                <a:solidFill>
                  <a:srgbClr val="203864"/>
                </a:solidFill>
                <a:effectLst/>
                <a:uLnTx/>
                <a:uFillTx/>
                <a:latin typeface="Calibri"/>
                <a:ea typeface="DejaVu Sans"/>
                <a:cs typeface="DejaVu Sans"/>
              </a:rPr>
              <a:t> et AURAGEN </a:t>
            </a:r>
            <a:endParaRPr kumimoji="0" lang="fr-FR" sz="26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2" name="Image 1"/>
          <p:cNvPicPr>
            <a:picLocks noChangeAspect="1"/>
          </p:cNvPicPr>
          <p:nvPr/>
        </p:nvPicPr>
        <p:blipFill>
          <a:blip r:embed="rId2"/>
          <a:stretch>
            <a:fillRect/>
          </a:stretch>
        </p:blipFill>
        <p:spPr>
          <a:xfrm>
            <a:off x="1212112" y="822591"/>
            <a:ext cx="7855612" cy="6035409"/>
          </a:xfrm>
          <a:prstGeom prst="rect">
            <a:avLst/>
          </a:prstGeom>
        </p:spPr>
      </p:pic>
    </p:spTree>
    <p:extLst>
      <p:ext uri="{BB962C8B-B14F-4D97-AF65-F5344CB8AC3E}">
        <p14:creationId xmlns:p14="http://schemas.microsoft.com/office/powerpoint/2010/main" val="2831152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5"/>
          <p:cNvPicPr>
            <a:picLocks noChangeAspect="1" noChangeArrowheads="1"/>
          </p:cNvPicPr>
          <p:nvPr/>
        </p:nvPicPr>
        <p:blipFill>
          <a:blip r:embed="rId2">
            <a:extLst>
              <a:ext uri="{28A0092B-C50C-407E-A947-70E740481C1C}">
                <a14:useLocalDpi xmlns:a14="http://schemas.microsoft.com/office/drawing/2010/main" val="0"/>
              </a:ext>
            </a:extLst>
          </a:blip>
          <a:srcRect l="32162" t="21648" r="16219" b="11530"/>
          <a:stretch>
            <a:fillRect/>
          </a:stretch>
        </p:blipFill>
        <p:spPr bwMode="auto">
          <a:xfrm>
            <a:off x="468313" y="908050"/>
            <a:ext cx="8135937"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 6" descr="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26035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647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BE627C-BEA7-5246-AC1C-78BC257407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a:extLst>
              <a:ext uri="{FF2B5EF4-FFF2-40B4-BE49-F238E27FC236}">
                <a16:creationId xmlns:a16="http://schemas.microsoft.com/office/drawing/2014/main" id="{408DF94F-7EC8-514F-BD30-2DE91B81306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FB02D-EF7F-1043-83B7-22E52266F620}" type="datetime1">
              <a:rPr kumimoji="0" lang="fr-FR" sz="750" b="1" i="0" u="none" strike="noStrike" kern="1200" cap="all"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23/04/2021</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3AE78239-E735-BD40-B5CE-C66051BEF455}"/>
              </a:ext>
            </a:extLst>
          </p:cNvPr>
          <p:cNvSpPr>
            <a:spLocks noGrp="1"/>
          </p:cNvSpPr>
          <p:nvPr>
            <p:ph type="ftr" sz="quarter" idx="3"/>
          </p:nvPr>
        </p:nvSpPr>
        <p:spPr>
          <a:xfrm>
            <a:off x="7236296" y="260648"/>
            <a:ext cx="1907704" cy="3415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DR Thierry LEVY- ARS Bretagne DAH</a:t>
            </a:r>
            <a:br>
              <a:rPr kumimoji="0" lang="fr-FR" sz="750" b="1" i="0" u="none" strike="noStrike" kern="1200" cap="none" spc="0" normalizeH="0" baseline="0" noProof="0" dirty="0">
                <a:ln>
                  <a:noFill/>
                </a:ln>
                <a:solidFill>
                  <a:srgbClr val="000000"/>
                </a:solidFill>
                <a:effectLst/>
                <a:uLnTx/>
                <a:uFillTx/>
                <a:latin typeface="Arial"/>
                <a:ea typeface="+mn-ea"/>
                <a:cs typeface="+mn-cs"/>
              </a:rPr>
            </a:br>
            <a:r>
              <a:rPr kumimoji="0" lang="fr-FR" sz="750" b="1" i="0" u="none" strike="noStrike" kern="1200" cap="none" spc="0" normalizeH="0" baseline="0" noProof="0" dirty="0">
                <a:ln>
                  <a:noFill/>
                </a:ln>
                <a:solidFill>
                  <a:srgbClr val="000000"/>
                </a:solidFill>
                <a:effectLst/>
                <a:uLnTx/>
                <a:uFillTx/>
                <a:latin typeface="Arial"/>
                <a:ea typeface="+mn-ea"/>
                <a:cs typeface="+mn-cs"/>
              </a:rPr>
              <a:t> </a:t>
            </a:r>
          </a:p>
        </p:txBody>
      </p:sp>
      <p:pic>
        <p:nvPicPr>
          <p:cNvPr id="3" name="Image 2"/>
          <p:cNvPicPr>
            <a:picLocks noChangeAspect="1"/>
          </p:cNvPicPr>
          <p:nvPr/>
        </p:nvPicPr>
        <p:blipFill>
          <a:blip r:embed="rId2"/>
          <a:stretch>
            <a:fillRect/>
          </a:stretch>
        </p:blipFill>
        <p:spPr>
          <a:xfrm>
            <a:off x="2145298" y="260648"/>
            <a:ext cx="1052419" cy="341503"/>
          </a:xfrm>
          <a:prstGeom prst="rect">
            <a:avLst/>
          </a:prstGeom>
        </p:spPr>
      </p:pic>
      <p:sp>
        <p:nvSpPr>
          <p:cNvPr id="17" name="Titre 14"/>
          <p:cNvSpPr>
            <a:spLocks noGrp="1"/>
          </p:cNvSpPr>
          <p:nvPr>
            <p:ph type="title"/>
          </p:nvPr>
        </p:nvSpPr>
        <p:spPr>
          <a:xfrm>
            <a:off x="1" y="1124744"/>
            <a:ext cx="9036495" cy="1224136"/>
          </a:xfrm>
        </p:spPr>
        <p:txBody>
          <a:bodyPr>
            <a:noAutofit/>
          </a:bodyPr>
          <a:lstStyle/>
          <a:p>
            <a:pPr marL="0" indent="95250">
              <a:lnSpc>
                <a:spcPct val="100000"/>
              </a:lnSpc>
              <a:spcBef>
                <a:spcPts val="400"/>
              </a:spcBef>
              <a:spcAft>
                <a:spcPts val="800"/>
              </a:spcAft>
            </a:pPr>
            <a:r>
              <a:rPr lang="fr-FR" sz="4000" dirty="0">
                <a:solidFill>
                  <a:srgbClr val="000000">
                    <a:lumMod val="50000"/>
                    <a:lumOff val="50000"/>
                  </a:srgbClr>
                </a:solidFill>
                <a:ea typeface="+mn-ea"/>
                <a:cs typeface="+mn-cs"/>
              </a:rPr>
              <a:t>Calendrier des Comités Régionaux </a:t>
            </a:r>
            <a:r>
              <a:rPr lang="fr-FR" sz="4000" dirty="0" smtClean="0">
                <a:solidFill>
                  <a:srgbClr val="000000">
                    <a:lumMod val="50000"/>
                    <a:lumOff val="50000"/>
                  </a:srgbClr>
                </a:solidFill>
                <a:ea typeface="+mn-ea"/>
                <a:cs typeface="+mn-cs"/>
              </a:rPr>
              <a:t>       de </a:t>
            </a:r>
            <a:r>
              <a:rPr lang="fr-FR" sz="4000" dirty="0">
                <a:solidFill>
                  <a:srgbClr val="000000">
                    <a:lumMod val="50000"/>
                    <a:lumOff val="50000"/>
                  </a:srgbClr>
                </a:solidFill>
                <a:ea typeface="+mn-ea"/>
                <a:cs typeface="+mn-cs"/>
              </a:rPr>
              <a:t>Cancérologie</a:t>
            </a:r>
          </a:p>
        </p:txBody>
      </p:sp>
      <p:sp>
        <p:nvSpPr>
          <p:cNvPr id="10" name="Rectangle 9"/>
          <p:cNvSpPr/>
          <p:nvPr/>
        </p:nvSpPr>
        <p:spPr>
          <a:xfrm>
            <a:off x="1" y="2492895"/>
            <a:ext cx="9036496" cy="882678"/>
          </a:xfrm>
          <a:prstGeom prst="rect">
            <a:avLst/>
          </a:prstGeom>
          <a:ln w="12700">
            <a:solidFill>
              <a:schemeClr val="tx1"/>
            </a:solidFill>
          </a:ln>
        </p:spPr>
        <p:txBody>
          <a:bodyPr wrap="square">
            <a:spAutoFit/>
          </a:bodyPr>
          <a:lstStyle/>
          <a:p>
            <a:pPr lvl="0" algn="just">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pt-BR"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fr-FR" sz="2400" b="1" dirty="0" smtClean="0">
                <a:solidFill>
                  <a:srgbClr val="000000"/>
                </a:solidFill>
                <a:ea typeface="Calibri" panose="020F0502020204030204" pitchFamily="34" charset="0"/>
                <a:cs typeface="Calibri" panose="020F0502020204030204" pitchFamily="34" charset="0"/>
              </a:rPr>
              <a:t>Anniversaire </a:t>
            </a:r>
            <a:r>
              <a:rPr lang="fr-FR" sz="2400" b="1" smtClean="0">
                <a:solidFill>
                  <a:srgbClr val="000000"/>
                </a:solidFill>
                <a:ea typeface="Calibri" panose="020F0502020204030204" pitchFamily="34" charset="0"/>
                <a:cs typeface="Calibri" panose="020F0502020204030204" pitchFamily="34" charset="0"/>
              </a:rPr>
              <a:t>du comité</a:t>
            </a:r>
            <a:r>
              <a:rPr kumimoji="0" lang="fr-FR" sz="2400" b="1" i="0" u="none" strike="noStrike" kern="1200" cap="none" spc="0" normalizeH="0" noProof="0" smtClean="0">
                <a:ln>
                  <a:noFill/>
                </a:ln>
                <a:solidFill>
                  <a:srgbClr val="000000"/>
                </a:solidFill>
                <a:effectLst/>
                <a:uLnTx/>
                <a:uFillTx/>
                <a:ea typeface="Calibri" panose="020F0502020204030204" pitchFamily="34" charset="0"/>
                <a:cs typeface="Calibri" panose="020F0502020204030204" pitchFamily="34" charset="0"/>
              </a:rPr>
              <a:t>: </a:t>
            </a:r>
            <a:r>
              <a:rPr kumimoji="0" lang="fr-FR" sz="2400" b="1" i="0" u="none" strike="noStrike" kern="1200" cap="none" spc="0" normalizeH="0" noProof="0" dirty="0" smtClean="0">
                <a:ln>
                  <a:noFill/>
                </a:ln>
                <a:solidFill>
                  <a:srgbClr val="000000"/>
                </a:solidFill>
                <a:effectLst/>
                <a:uLnTx/>
                <a:uFillTx/>
                <a:ea typeface="Calibri" panose="020F0502020204030204" pitchFamily="34" charset="0"/>
                <a:cs typeface="Calibri" panose="020F0502020204030204" pitchFamily="34" charset="0"/>
              </a:rPr>
              <a:t>Vendredi 25</a:t>
            </a:r>
            <a:r>
              <a:rPr lang="fr-FR" sz="2400" b="1" dirty="0" smtClean="0">
                <a:solidFill>
                  <a:srgbClr val="000000"/>
                </a:solidFill>
                <a:ea typeface="Calibri" panose="020F0502020204030204" pitchFamily="34" charset="0"/>
                <a:cs typeface="Calibri" panose="020F0502020204030204" pitchFamily="34" charset="0"/>
              </a:rPr>
              <a:t> 06 2021</a:t>
            </a:r>
            <a:endParaRPr kumimoji="0" lang="fr-FR" sz="2400" b="1" i="0" u="none" strike="noStrike" kern="1200" cap="none" spc="0" normalizeH="0" baseline="0" noProof="0" dirty="0" smtClean="0">
              <a:ln>
                <a:noFill/>
              </a:ln>
              <a:solidFill>
                <a:srgbClr val="000000"/>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96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1381125" y="261989"/>
            <a:ext cx="6429375" cy="400200"/>
          </a:xfrm>
          <a:noFill/>
          <a:ln>
            <a:noFill/>
          </a:ln>
        </p:spPr>
        <p:txBody>
          <a:bodyPr>
            <a:normAutofit fontScale="90000"/>
          </a:bodyPr>
          <a:lstStyle/>
          <a:p>
            <a:pPr algn="l"/>
            <a:r>
              <a:rPr lang="fr-FR" sz="2800" b="1" dirty="0">
                <a:solidFill>
                  <a:schemeClr val="accent5">
                    <a:lumMod val="50000"/>
                  </a:schemeClr>
                </a:solidFill>
                <a:latin typeface="+mn-lt"/>
              </a:rPr>
              <a:t>Pré-indications </a:t>
            </a:r>
            <a:r>
              <a:rPr lang="fr-FR" sz="2800" b="1" dirty="0" smtClean="0">
                <a:solidFill>
                  <a:schemeClr val="accent5">
                    <a:lumMod val="50000"/>
                  </a:schemeClr>
                </a:solidFill>
                <a:latin typeface="+mn-lt"/>
              </a:rPr>
              <a:t>cancers</a:t>
            </a:r>
            <a:endParaRPr lang="fr-FR" sz="2800" b="1" dirty="0">
              <a:solidFill>
                <a:schemeClr val="accent5">
                  <a:lumMod val="50000"/>
                </a:schemeClr>
              </a:solidFill>
              <a:latin typeface="+mn-lt"/>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866271"/>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13" name="Espace réservé du texte 6"/>
          <p:cNvSpPr txBox="1">
            <a:spLocks/>
          </p:cNvSpPr>
          <p:nvPr/>
        </p:nvSpPr>
        <p:spPr>
          <a:xfrm>
            <a:off x="128790" y="871158"/>
            <a:ext cx="8886420" cy="511110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ous-titre 7">
            <a:extLst>
              <a:ext uri="{FF2B5EF4-FFF2-40B4-BE49-F238E27FC236}">
                <a16:creationId xmlns:a16="http://schemas.microsoft.com/office/drawing/2014/main" id="{27C15236-DA9D-B848-924E-A79AAFE99CEC}"/>
              </a:ext>
            </a:extLst>
          </p:cNvPr>
          <p:cNvSpPr txBox="1">
            <a:spLocks/>
          </p:cNvSpPr>
          <p:nvPr/>
        </p:nvSpPr>
        <p:spPr>
          <a:xfrm>
            <a:off x="2426292" y="4718384"/>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sp>
        <p:nvSpPr>
          <p:cNvPr id="18" name="Espace réservé du texte 6">
            <a:extLst>
              <a:ext uri="{FF2B5EF4-FFF2-40B4-BE49-F238E27FC236}">
                <a16:creationId xmlns:a16="http://schemas.microsoft.com/office/drawing/2014/main" id="{AA9F7D7F-2F73-AA49-8CE1-6AA61CA345BD}"/>
              </a:ext>
            </a:extLst>
          </p:cNvPr>
          <p:cNvSpPr txBox="1">
            <a:spLocks/>
          </p:cNvSpPr>
          <p:nvPr/>
        </p:nvSpPr>
        <p:spPr>
          <a:xfrm>
            <a:off x="139941" y="834780"/>
            <a:ext cx="8886420" cy="53223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584662EA-AE65-1D44-B504-2038D96543DF}"/>
              </a:ext>
            </a:extLst>
          </p:cNvPr>
          <p:cNvSpPr txBox="1"/>
          <p:nvPr/>
        </p:nvSpPr>
        <p:spPr>
          <a:xfrm>
            <a:off x="261588" y="850030"/>
            <a:ext cx="60937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Tumeurs solides adultes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TUMEURS CONGELEES (pas de FFPE)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ED4A26-4446-AA4D-93B2-EBC31E2966D7}"/>
              </a:ext>
            </a:extLst>
          </p:cNvPr>
          <p:cNvSpPr/>
          <p:nvPr/>
        </p:nvSpPr>
        <p:spPr>
          <a:xfrm>
            <a:off x="272798" y="974851"/>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Cancers de primitif inconnu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Christophe Le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Tourneau</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Janick Selves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18F045-875E-9948-B3BB-D6B24F2987F8}"/>
              </a:ext>
            </a:extLst>
          </p:cNvPr>
          <p:cNvSpPr/>
          <p:nvPr/>
        </p:nvSpPr>
        <p:spPr>
          <a:xfrm>
            <a:off x="3167945" y="974851"/>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Cancers rares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Jean Yves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Blay</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Anne-Paule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Gimenez-Roqueplo</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A686941-09A3-6D4F-A3E8-32FADA0DF156}"/>
              </a:ext>
            </a:extLst>
          </p:cNvPr>
          <p:cNvSpPr/>
          <p:nvPr/>
        </p:nvSpPr>
        <p:spPr>
          <a:xfrm>
            <a:off x="6057947" y="974852"/>
            <a:ext cx="2830412" cy="1815882"/>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Cancers </a:t>
            </a:r>
            <a:r>
              <a:rPr kumimoji="0" lang="fr-FR" sz="1400" b="1" i="0" u="none" strike="noStrike" kern="1200" cap="none" spc="0" normalizeH="0" baseline="0" noProof="0" dirty="0" err="1">
                <a:ln>
                  <a:noFill/>
                </a:ln>
                <a:solidFill>
                  <a:srgbClr val="FF0000"/>
                </a:solidFill>
                <a:effectLst/>
                <a:uLnTx/>
                <a:uFillTx/>
                <a:latin typeface="Calibri" panose="020F0502020204030204"/>
                <a:ea typeface="+mn-ea"/>
                <a:cs typeface="+mn-cs"/>
              </a:rPr>
              <a:t>avancés</a:t>
            </a: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 en </a:t>
            </a:r>
            <a:r>
              <a:rPr kumimoji="0" lang="fr-FR" sz="1400" b="1" i="0" u="none" strike="noStrike" kern="1200" cap="none" spc="0" normalizeH="0" baseline="0" noProof="0" dirty="0" err="1">
                <a:ln>
                  <a:noFill/>
                </a:ln>
                <a:solidFill>
                  <a:srgbClr val="FF0000"/>
                </a:solidFill>
                <a:effectLst/>
                <a:uLnTx/>
                <a:uFillTx/>
                <a:latin typeface="Calibri" panose="020F0502020204030204"/>
                <a:ea typeface="+mn-ea"/>
                <a:cs typeface="+mn-cs"/>
              </a:rPr>
              <a:t>échec</a:t>
            </a: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r-FR" sz="1400" b="1" i="0" u="none" strike="noStrike" kern="1200" cap="none" spc="0" normalizeH="0" baseline="0" noProof="0" dirty="0" err="1">
                <a:ln>
                  <a:noFill/>
                </a:ln>
                <a:solidFill>
                  <a:srgbClr val="FF0000"/>
                </a:solidFill>
                <a:effectLst/>
                <a:uLnTx/>
                <a:uFillTx/>
                <a:latin typeface="Calibri" panose="020F0502020204030204"/>
                <a:ea typeface="+mn-ea"/>
                <a:cs typeface="+mn-cs"/>
              </a:rPr>
              <a:t>thérapeutique</a:t>
            </a:r>
            <a:endPar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Christophe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Massard</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Pierre-Laurent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Puig</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9C13DBC-7464-C043-84F2-E799176E1DDC}"/>
              </a:ext>
            </a:extLst>
          </p:cNvPr>
          <p:cNvSpPr/>
          <p:nvPr/>
        </p:nvSpPr>
        <p:spPr>
          <a:xfrm>
            <a:off x="6057947"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F1158AD-11DF-9744-B289-8A72C9E90543}"/>
              </a:ext>
            </a:extLst>
          </p:cNvPr>
          <p:cNvSpPr/>
          <p:nvPr/>
        </p:nvSpPr>
        <p:spPr>
          <a:xfrm>
            <a:off x="3167945"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1B5F619-F4DD-6544-8E3C-A6DBCE5E5638}"/>
              </a:ext>
            </a:extLst>
          </p:cNvPr>
          <p:cNvSpPr/>
          <p:nvPr/>
        </p:nvSpPr>
        <p:spPr>
          <a:xfrm>
            <a:off x="272798"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437D460B-9E32-A648-80D4-ECB3B8A41276}"/>
              </a:ext>
            </a:extLst>
          </p:cNvPr>
          <p:cNvSpPr txBox="1"/>
          <p:nvPr/>
        </p:nvSpPr>
        <p:spPr>
          <a:xfrm>
            <a:off x="251023" y="2574675"/>
            <a:ext cx="282288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Onco-hématologie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adultes :</a:t>
            </a:r>
          </a:p>
        </p:txBody>
      </p:sp>
      <p:sp>
        <p:nvSpPr>
          <p:cNvPr id="27" name="Rectangle 26">
            <a:extLst>
              <a:ext uri="{FF2B5EF4-FFF2-40B4-BE49-F238E27FC236}">
                <a16:creationId xmlns:a16="http://schemas.microsoft.com/office/drawing/2014/main" id="{26FB5B73-6C76-A143-980B-69AC74A69787}"/>
              </a:ext>
            </a:extLst>
          </p:cNvPr>
          <p:cNvSpPr/>
          <p:nvPr/>
        </p:nvSpPr>
        <p:spPr>
          <a:xfrm>
            <a:off x="270226" y="2735085"/>
            <a:ext cx="2830412" cy="1815882"/>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Lymphome B diffus à grandes cellules en rechute ou réfractaire</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rPr>
              <a:t>Fabrice Jardin</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rPr>
              <a:t>Sylvain Carras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151398C-8FFB-C44D-9938-4784A1C35C17}"/>
              </a:ext>
            </a:extLst>
          </p:cNvPr>
          <p:cNvSpPr/>
          <p:nvPr/>
        </p:nvSpPr>
        <p:spPr>
          <a:xfrm>
            <a:off x="3165373" y="2735084"/>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Lymphomes de diagnostic incertain</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rPr>
              <a:t>Corinne </a:t>
            </a:r>
            <a:r>
              <a:rPr kumimoji="0" lang="fr-FR" sz="1400" b="0" i="0" u="none" strike="noStrike" kern="1200" cap="none" spc="0" normalizeH="0" baseline="0" noProof="0" dirty="0" err="1">
                <a:ln>
                  <a:noFill/>
                </a:ln>
                <a:solidFill>
                  <a:srgbClr val="179CA0"/>
                </a:solidFill>
                <a:effectLst/>
                <a:uLnTx/>
                <a:uFillTx/>
                <a:latin typeface="Calibri" panose="020F0502020204030204"/>
                <a:ea typeface="+mn-ea"/>
                <a:cs typeface="+mn-cs"/>
              </a:rPr>
              <a:t>Haioun</a:t>
            </a:r>
            <a:endPar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rPr>
              <a:t>Pierre </a:t>
            </a:r>
            <a:r>
              <a:rPr kumimoji="0" lang="fr-FR" sz="1400" b="0" i="0" u="none" strike="noStrike" kern="1200" cap="none" spc="0" normalizeH="0" baseline="0" noProof="0" dirty="0" err="1">
                <a:ln>
                  <a:noFill/>
                </a:ln>
                <a:solidFill>
                  <a:srgbClr val="179CA0"/>
                </a:solidFill>
                <a:effectLst/>
                <a:uLnTx/>
                <a:uFillTx/>
                <a:latin typeface="Calibri" panose="020F0502020204030204"/>
                <a:ea typeface="+mn-ea"/>
                <a:cs typeface="+mn-cs"/>
              </a:rPr>
              <a:t>Sujobert</a:t>
            </a:r>
            <a:endPar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79CA0"/>
                </a:solidFill>
                <a:effectLst/>
                <a:uLnTx/>
                <a:uFillTx/>
                <a:latin typeface="Calibri" panose="020F0502020204030204"/>
                <a:ea typeface="+mn-ea"/>
                <a:cs typeface="+mn-cs"/>
              </a:rPr>
              <a:t>Camille Laurent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A8E221D-9C21-9340-A62C-C55F751E6E26}"/>
              </a:ext>
            </a:extLst>
          </p:cNvPr>
          <p:cNvSpPr/>
          <p:nvPr/>
        </p:nvSpPr>
        <p:spPr>
          <a:xfrm>
            <a:off x="3165373" y="2971681"/>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CB1A94D-4458-0E45-BEC1-857C055EFE13}"/>
              </a:ext>
            </a:extLst>
          </p:cNvPr>
          <p:cNvSpPr/>
          <p:nvPr/>
        </p:nvSpPr>
        <p:spPr>
          <a:xfrm>
            <a:off x="270226" y="2971681"/>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D81B5973-B669-8644-ABD5-99B298753FD9}"/>
              </a:ext>
            </a:extLst>
          </p:cNvPr>
          <p:cNvSpPr txBox="1"/>
          <p:nvPr/>
        </p:nvSpPr>
        <p:spPr>
          <a:xfrm>
            <a:off x="250326" y="4368033"/>
            <a:ext cx="588443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Tumeurs pédiatriques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TUMEURS CONGELEES (pas de FFPE)</a:t>
            </a:r>
          </a:p>
        </p:txBody>
      </p:sp>
      <p:sp>
        <p:nvSpPr>
          <p:cNvPr id="32" name="Rectangle 31">
            <a:extLst>
              <a:ext uri="{FF2B5EF4-FFF2-40B4-BE49-F238E27FC236}">
                <a16:creationId xmlns:a16="http://schemas.microsoft.com/office/drawing/2014/main" id="{4562551C-D998-3B47-AE71-67A8A3DEB754}"/>
              </a:ext>
            </a:extLst>
          </p:cNvPr>
          <p:cNvSpPr/>
          <p:nvPr/>
        </p:nvSpPr>
        <p:spPr>
          <a:xfrm>
            <a:off x="270226" y="4729355"/>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Cancers et leucémies pédiatriques en échec des traitements curateurs </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Birgit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Geoerger</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Gudrun</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 Schleiermacher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B9381A7-8D82-DC46-88F4-7E7A923BB6CC}"/>
              </a:ext>
            </a:extLst>
          </p:cNvPr>
          <p:cNvSpPr/>
          <p:nvPr/>
        </p:nvSpPr>
        <p:spPr>
          <a:xfrm>
            <a:off x="256818" y="4744216"/>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5F962C0-2B04-7B49-9F21-7CF2EEA2385B}"/>
              </a:ext>
            </a:extLst>
          </p:cNvPr>
          <p:cNvSpPr/>
          <p:nvPr/>
        </p:nvSpPr>
        <p:spPr>
          <a:xfrm>
            <a:off x="6063092" y="2728629"/>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Leucémies aigues en rechute éligibles à un traitement curatif </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Jean Soulier</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Raphael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Itzykson</a:t>
            </a: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89B9C16-B69C-9445-BAB8-28B207B3CD82}"/>
              </a:ext>
            </a:extLst>
          </p:cNvPr>
          <p:cNvSpPr/>
          <p:nvPr/>
        </p:nvSpPr>
        <p:spPr>
          <a:xfrm>
            <a:off x="6063092" y="2965226"/>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D91B2CC-DFEB-5843-A169-07F7137F5463}"/>
              </a:ext>
            </a:extLst>
          </p:cNvPr>
          <p:cNvSpPr/>
          <p:nvPr/>
        </p:nvSpPr>
        <p:spPr>
          <a:xfrm>
            <a:off x="3178781" y="4726936"/>
            <a:ext cx="2830412" cy="1600438"/>
          </a:xfrm>
          <a:prstGeom prst="rect">
            <a:avLst/>
          </a:prstGeom>
          <a:ln w="25400">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alibri" panose="020F0502020204030204"/>
                <a:ea typeface="+mn-ea"/>
                <a:cs typeface="+mn-cs"/>
              </a:rPr>
              <a:t>Cancers et leucémies pédiatriques au diagnostic</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Birgit </a:t>
            </a: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Geoerger</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srgbClr val="FF0000"/>
                </a:solidFill>
                <a:effectLst/>
                <a:uLnTx/>
                <a:uFillTx/>
                <a:latin typeface="Calibri" panose="020F0502020204030204"/>
                <a:ea typeface="+mn-ea"/>
                <a:cs typeface="+mn-cs"/>
              </a:rPr>
              <a:t>Gudrun</a:t>
            </a:r>
            <a:r>
              <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rPr>
              <a:t> Schleiermacher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332D44-7EDB-F84B-A25C-683B79672BF9}"/>
              </a:ext>
            </a:extLst>
          </p:cNvPr>
          <p:cNvSpPr/>
          <p:nvPr/>
        </p:nvSpPr>
        <p:spPr>
          <a:xfrm>
            <a:off x="3165373" y="4741797"/>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77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me 36"/>
          <p:cNvGraphicFramePr/>
          <p:nvPr>
            <p:extLst/>
          </p:nvPr>
        </p:nvGraphicFramePr>
        <p:xfrm>
          <a:off x="959517" y="889097"/>
          <a:ext cx="7665867" cy="5347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8" name="Groupe 37"/>
          <p:cNvGrpSpPr/>
          <p:nvPr/>
        </p:nvGrpSpPr>
        <p:grpSpPr>
          <a:xfrm>
            <a:off x="-93969" y="1599603"/>
            <a:ext cx="1622966" cy="1106470"/>
            <a:chOff x="1860439" y="1518753"/>
            <a:chExt cx="1875619" cy="1200723"/>
          </a:xfrm>
        </p:grpSpPr>
        <p:sp>
          <p:nvSpPr>
            <p:cNvPr id="39" name="ZoneTexte 38"/>
            <p:cNvSpPr txBox="1"/>
            <p:nvPr/>
          </p:nvSpPr>
          <p:spPr>
            <a:xfrm>
              <a:off x="1860439" y="2084888"/>
              <a:ext cx="1875619" cy="6345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Biologistes LBMMS </a:t>
              </a: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0" name="Image 39"/>
            <p:cNvPicPr>
              <a:picLocks noChangeAspect="1"/>
            </p:cNvPicPr>
            <p:nvPr/>
          </p:nvPicPr>
          <p:blipFill>
            <a:blip r:embed="rId7"/>
            <a:stretch>
              <a:fillRect/>
            </a:stretch>
          </p:blipFill>
          <p:spPr>
            <a:xfrm>
              <a:off x="2537647" y="1518753"/>
              <a:ext cx="828675" cy="504825"/>
            </a:xfrm>
            <a:prstGeom prst="rect">
              <a:avLst/>
            </a:prstGeom>
          </p:spPr>
        </p:pic>
      </p:grpSp>
      <p:grpSp>
        <p:nvGrpSpPr>
          <p:cNvPr id="41" name="Groupe 40"/>
          <p:cNvGrpSpPr/>
          <p:nvPr/>
        </p:nvGrpSpPr>
        <p:grpSpPr>
          <a:xfrm>
            <a:off x="3123029" y="127276"/>
            <a:ext cx="2877337" cy="724117"/>
            <a:chOff x="8392704" y="3799713"/>
            <a:chExt cx="3325259" cy="785801"/>
          </a:xfrm>
        </p:grpSpPr>
        <p:sp>
          <p:nvSpPr>
            <p:cNvPr id="42" name="ZoneTexte 41"/>
            <p:cNvSpPr txBox="1"/>
            <p:nvPr/>
          </p:nvSpPr>
          <p:spPr>
            <a:xfrm>
              <a:off x="8392704" y="4151321"/>
              <a:ext cx="3325259" cy="434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0000"/>
                  </a:solidFill>
                  <a:effectLst/>
                  <a:uLnTx/>
                  <a:uFillTx/>
                  <a:latin typeface="Calibri" panose="020F0502020204030204"/>
                  <a:ea typeface="+mn-ea"/>
                  <a:cs typeface="+mn-cs"/>
                </a:rPr>
                <a:t>RCP moléculaire d’amont</a:t>
              </a:r>
            </a:p>
          </p:txBody>
        </p:sp>
        <p:pic>
          <p:nvPicPr>
            <p:cNvPr id="43" name="Image 42"/>
            <p:cNvPicPr>
              <a:picLocks noChangeAspect="1"/>
            </p:cNvPicPr>
            <p:nvPr/>
          </p:nvPicPr>
          <p:blipFill>
            <a:blip r:embed="rId8"/>
            <a:stretch>
              <a:fillRect/>
            </a:stretch>
          </p:blipFill>
          <p:spPr>
            <a:xfrm>
              <a:off x="9684137" y="3799713"/>
              <a:ext cx="800100" cy="419100"/>
            </a:xfrm>
            <a:prstGeom prst="rect">
              <a:avLst/>
            </a:prstGeom>
          </p:spPr>
        </p:pic>
      </p:grpSp>
      <p:sp>
        <p:nvSpPr>
          <p:cNvPr id="44" name="Flèche en arc 43"/>
          <p:cNvSpPr/>
          <p:nvPr/>
        </p:nvSpPr>
        <p:spPr>
          <a:xfrm rot="10800000">
            <a:off x="3068586" y="1946096"/>
            <a:ext cx="2608221" cy="3320655"/>
          </a:xfrm>
          <a:prstGeom prst="circularArrow">
            <a:avLst>
              <a:gd name="adj1" fmla="val 12500"/>
              <a:gd name="adj2" fmla="val 3181375"/>
              <a:gd name="adj3" fmla="val 20457681"/>
              <a:gd name="adj4" fmla="val 2436041"/>
              <a:gd name="adj5" fmla="val 20300"/>
            </a:avLst>
          </a:prstGeom>
          <a:solidFill>
            <a:srgbClr val="5B9BD5">
              <a:lumMod val="20000"/>
              <a:lumOff val="80000"/>
            </a:srgbClr>
          </a:solidFill>
          <a:ln w="12700" cap="flat" cmpd="sng" algn="ctr">
            <a:solidFill>
              <a:srgbClr val="5B9BD5">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ZoneTexte 44"/>
          <p:cNvSpPr txBox="1"/>
          <p:nvPr/>
        </p:nvSpPr>
        <p:spPr>
          <a:xfrm>
            <a:off x="3991462" y="2926903"/>
            <a:ext cx="669784"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srgbClr val="5B9BD5">
                    <a:lumMod val="40000"/>
                    <a:lumOff val="60000"/>
                  </a:srgbClr>
                </a:solidFill>
                <a:effectLst/>
                <a:uLnTx/>
                <a:uFillTx/>
                <a:latin typeface="Calibri" panose="020F0502020204030204"/>
                <a:ea typeface="+mn-ea"/>
                <a:cs typeface="+mn-cs"/>
              </a:rPr>
              <a:t>SPICE</a:t>
            </a:r>
          </a:p>
        </p:txBody>
      </p:sp>
      <p:sp>
        <p:nvSpPr>
          <p:cNvPr id="46" name="ZoneTexte 45">
            <a:extLst>
              <a:ext uri="{FF2B5EF4-FFF2-40B4-BE49-F238E27FC236}">
                <a16:creationId xmlns:a16="http://schemas.microsoft.com/office/drawing/2014/main" id="{9BEC541B-C75A-42C9-9314-4B19726E409A}"/>
              </a:ext>
            </a:extLst>
          </p:cNvPr>
          <p:cNvSpPr txBox="1"/>
          <p:nvPr/>
        </p:nvSpPr>
        <p:spPr>
          <a:xfrm>
            <a:off x="5815937" y="1261049"/>
            <a:ext cx="23488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Validation de l’indication </a:t>
            </a:r>
          </a:p>
        </p:txBody>
      </p:sp>
      <p:pic>
        <p:nvPicPr>
          <p:cNvPr id="47" name="Image 46">
            <a:extLst>
              <a:ext uri="{FF2B5EF4-FFF2-40B4-BE49-F238E27FC236}">
                <a16:creationId xmlns:a16="http://schemas.microsoft.com/office/drawing/2014/main" id="{66784933-02A4-4DEA-9CD5-B60499EF9273}"/>
              </a:ext>
            </a:extLst>
          </p:cNvPr>
          <p:cNvPicPr>
            <a:picLocks noChangeAspect="1"/>
          </p:cNvPicPr>
          <p:nvPr/>
        </p:nvPicPr>
        <p:blipFill rotWithShape="1">
          <a:blip r:embed="rId9"/>
          <a:srcRect l="51977" t="23491" r="28953" b="62109"/>
          <a:stretch/>
        </p:blipFill>
        <p:spPr>
          <a:xfrm>
            <a:off x="7604061" y="4041204"/>
            <a:ext cx="1338206" cy="538547"/>
          </a:xfrm>
          <a:prstGeom prst="rect">
            <a:avLst/>
          </a:prstGeom>
        </p:spPr>
      </p:pic>
      <p:sp>
        <p:nvSpPr>
          <p:cNvPr id="48" name="Rectangle : coins arrondis 29">
            <a:extLst>
              <a:ext uri="{FF2B5EF4-FFF2-40B4-BE49-F238E27FC236}">
                <a16:creationId xmlns:a16="http://schemas.microsoft.com/office/drawing/2014/main" id="{5AABB050-6950-483C-942C-452930347073}"/>
              </a:ext>
            </a:extLst>
          </p:cNvPr>
          <p:cNvSpPr/>
          <p:nvPr/>
        </p:nvSpPr>
        <p:spPr>
          <a:xfrm>
            <a:off x="98066" y="3877214"/>
            <a:ext cx="861451" cy="584775"/>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56000" r="-56000"/>
            </a:stretch>
          </a:blipFill>
          <a:ln w="12700" cap="flat" cmpd="sng" algn="ctr">
            <a:solidFill>
              <a:sysClr val="window" lastClr="FFFFFF">
                <a:hueOff val="0"/>
                <a:satOff val="0"/>
                <a:lumOff val="0"/>
                <a:alphaOff val="0"/>
              </a:sysClr>
            </a:solidFill>
            <a:prstDash val="solid"/>
            <a:miter lim="800000"/>
          </a:ln>
          <a:effectLst/>
        </p:spPr>
      </p:sp>
      <p:sp>
        <p:nvSpPr>
          <p:cNvPr id="49" name="ZoneTexte 48">
            <a:extLst>
              <a:ext uri="{FF2B5EF4-FFF2-40B4-BE49-F238E27FC236}">
                <a16:creationId xmlns:a16="http://schemas.microsoft.com/office/drawing/2014/main" id="{A75FB111-28C7-465A-8062-0DE198AF2952}"/>
              </a:ext>
            </a:extLst>
          </p:cNvPr>
          <p:cNvSpPr txBox="1"/>
          <p:nvPr/>
        </p:nvSpPr>
        <p:spPr>
          <a:xfrm>
            <a:off x="115834" y="4620091"/>
            <a:ext cx="1545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Groupe Bio-info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9CFEF1D0-CAC0-4B2F-BDEE-3868C9170FD1}"/>
              </a:ext>
            </a:extLst>
          </p:cNvPr>
          <p:cNvSpPr txBox="1"/>
          <p:nvPr/>
        </p:nvSpPr>
        <p:spPr>
          <a:xfrm>
            <a:off x="3593530" y="6282304"/>
            <a:ext cx="12426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-GEN</a:t>
            </a:r>
          </a:p>
        </p:txBody>
      </p:sp>
      <p:grpSp>
        <p:nvGrpSpPr>
          <p:cNvPr id="51" name="Groupe 50">
            <a:extLst>
              <a:ext uri="{FF2B5EF4-FFF2-40B4-BE49-F238E27FC236}">
                <a16:creationId xmlns:a16="http://schemas.microsoft.com/office/drawing/2014/main" id="{3B9733F0-8D59-4FB3-BD11-23998FFEC73A}"/>
              </a:ext>
            </a:extLst>
          </p:cNvPr>
          <p:cNvGrpSpPr/>
          <p:nvPr/>
        </p:nvGrpSpPr>
        <p:grpSpPr>
          <a:xfrm>
            <a:off x="7482832" y="1984018"/>
            <a:ext cx="1477771" cy="815279"/>
            <a:chOff x="4825650" y="1518753"/>
            <a:chExt cx="1707822" cy="884727"/>
          </a:xfrm>
        </p:grpSpPr>
        <p:sp>
          <p:nvSpPr>
            <p:cNvPr id="52" name="ZoneTexte 51">
              <a:extLst>
                <a:ext uri="{FF2B5EF4-FFF2-40B4-BE49-F238E27FC236}">
                  <a16:creationId xmlns:a16="http://schemas.microsoft.com/office/drawing/2014/main" id="{923DEEDC-DADC-4BB1-9423-50F877DC2F46}"/>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3" name="Image 52">
              <a:extLst>
                <a:ext uri="{FF2B5EF4-FFF2-40B4-BE49-F238E27FC236}">
                  <a16:creationId xmlns:a16="http://schemas.microsoft.com/office/drawing/2014/main" id="{98C2F3B0-E6C4-43B6-8230-8CB7C80E5909}"/>
                </a:ext>
              </a:extLst>
            </p:cNvPr>
            <p:cNvPicPr>
              <a:picLocks noChangeAspect="1"/>
            </p:cNvPicPr>
            <p:nvPr/>
          </p:nvPicPr>
          <p:blipFill>
            <a:blip r:embed="rId7"/>
            <a:stretch>
              <a:fillRect/>
            </a:stretch>
          </p:blipFill>
          <p:spPr>
            <a:xfrm>
              <a:off x="5297818" y="1518753"/>
              <a:ext cx="828675" cy="504825"/>
            </a:xfrm>
            <a:prstGeom prst="rect">
              <a:avLst/>
            </a:prstGeom>
          </p:spPr>
        </p:pic>
      </p:grpSp>
      <p:pic>
        <p:nvPicPr>
          <p:cNvPr id="54" name="Image 53">
            <a:extLst>
              <a:ext uri="{FF2B5EF4-FFF2-40B4-BE49-F238E27FC236}">
                <a16:creationId xmlns:a16="http://schemas.microsoft.com/office/drawing/2014/main" id="{C6DC2358-712D-2D45-933D-7BA53D220B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2895" y="3019080"/>
            <a:ext cx="799602" cy="799602"/>
          </a:xfrm>
          <a:prstGeom prst="rect">
            <a:avLst/>
          </a:prstGeom>
        </p:spPr>
      </p:pic>
      <p:grpSp>
        <p:nvGrpSpPr>
          <p:cNvPr id="55" name="Groupe 54">
            <a:extLst>
              <a:ext uri="{FF2B5EF4-FFF2-40B4-BE49-F238E27FC236}">
                <a16:creationId xmlns:a16="http://schemas.microsoft.com/office/drawing/2014/main" id="{C04828D3-82EE-4F6F-8CD1-79B9A1074BA2}"/>
              </a:ext>
            </a:extLst>
          </p:cNvPr>
          <p:cNvGrpSpPr/>
          <p:nvPr/>
        </p:nvGrpSpPr>
        <p:grpSpPr>
          <a:xfrm>
            <a:off x="7075673" y="4729495"/>
            <a:ext cx="1477771" cy="815279"/>
            <a:chOff x="4825650" y="1518753"/>
            <a:chExt cx="1707822" cy="884727"/>
          </a:xfrm>
        </p:grpSpPr>
        <p:sp>
          <p:nvSpPr>
            <p:cNvPr id="56" name="ZoneTexte 55">
              <a:extLst>
                <a:ext uri="{FF2B5EF4-FFF2-40B4-BE49-F238E27FC236}">
                  <a16:creationId xmlns:a16="http://schemas.microsoft.com/office/drawing/2014/main" id="{278352B9-5AF5-485D-9C27-68450EAD34E9}"/>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7" name="Image 56">
              <a:extLst>
                <a:ext uri="{FF2B5EF4-FFF2-40B4-BE49-F238E27FC236}">
                  <a16:creationId xmlns:a16="http://schemas.microsoft.com/office/drawing/2014/main" id="{2E696F02-0DCA-43C7-BF4A-6442067E8D94}"/>
                </a:ext>
              </a:extLst>
            </p:cNvPr>
            <p:cNvPicPr>
              <a:picLocks noChangeAspect="1"/>
            </p:cNvPicPr>
            <p:nvPr/>
          </p:nvPicPr>
          <p:blipFill>
            <a:blip r:embed="rId7"/>
            <a:stretch>
              <a:fillRect/>
            </a:stretch>
          </p:blipFill>
          <p:spPr>
            <a:xfrm>
              <a:off x="5297818" y="1518753"/>
              <a:ext cx="828675" cy="504825"/>
            </a:xfrm>
            <a:prstGeom prst="rect">
              <a:avLst/>
            </a:prstGeom>
          </p:spPr>
        </p:pic>
      </p:grpSp>
    </p:spTree>
    <p:extLst>
      <p:ext uri="{BB962C8B-B14F-4D97-AF65-F5344CB8AC3E}">
        <p14:creationId xmlns:p14="http://schemas.microsoft.com/office/powerpoint/2010/main" val="286069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AADC039-B5BC-4090-AFA8-BE305089829C}"/>
              </a:ext>
            </a:extLst>
          </p:cNvPr>
          <p:cNvSpPr txBox="1"/>
          <p:nvPr/>
        </p:nvSpPr>
        <p:spPr>
          <a:xfrm>
            <a:off x="0" y="671999"/>
            <a:ext cx="9048307" cy="5478423"/>
          </a:xfrm>
          <a:prstGeom prst="rect">
            <a:avLst/>
          </a:prstGeom>
          <a:solidFill>
            <a:schemeClr val="bg1"/>
          </a:solidFill>
        </p:spPr>
        <p:txBody>
          <a:bodyPr wrap="square" rtlCol="0">
            <a:spAutoFit/>
          </a:bodyPr>
          <a:lstStyle/>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Le laboratoire reçoit des prélèvements de 6 régions différentes via un prestataire logistique dédié</a:t>
            </a: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endParaRPr kumimoji="0" lang="fr-FR" sz="1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L’équipe de </a:t>
            </a:r>
            <a:r>
              <a:rPr kumimoji="0" lang="fr-FR" sz="2000" b="0" i="0" u="none" strike="noStrike" kern="1200" cap="none" spc="0" normalizeH="0" baseline="0" noProof="0" dirty="0" err="1" smtClean="0">
                <a:ln>
                  <a:noFill/>
                </a:ln>
                <a:solidFill>
                  <a:srgbClr val="203864"/>
                </a:solidFill>
                <a:effectLst/>
                <a:uLnTx/>
                <a:uFillTx/>
                <a:latin typeface="Calibri" panose="020F0502020204030204"/>
                <a:ea typeface="+mn-ea"/>
                <a:cs typeface="Calibri" panose="020F0502020204030204" pitchFamily="34" charset="0"/>
              </a:rPr>
              <a:t>SeqOIA</a:t>
            </a: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-IT a développé des outils informatiques sécurisés dédiés au laboratoire : </a:t>
            </a:r>
          </a:p>
          <a:p>
            <a:pPr marL="782610" marR="0" lvl="2"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Logiciel de prescription : </a:t>
            </a:r>
            <a:r>
              <a:rPr kumimoji="0" lang="fr-FR" sz="2000" b="1"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SPICE</a:t>
            </a:r>
          </a:p>
          <a:p>
            <a:pPr marL="782610" marR="0" lvl="2"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Logiciel d’interprétation pour les biologistes habilités : </a:t>
            </a:r>
            <a:r>
              <a:rPr kumimoji="0" lang="fr-FR" sz="2000" b="1"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GLEAVES</a:t>
            </a: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 </a:t>
            </a: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endParaRPr kumimoji="0" lang="fr-FR" sz="1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Les pré-indications du PFMG 2025 sont validées au niveau national par le comité de pilotage du Plan, de même que la structuration des RCP qui valident les dossiers prescrits avant envoi au laboratoire</a:t>
            </a: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endParaRPr kumimoji="0" lang="fr-FR" sz="1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Les examens réalisés ne sont pas facturés aux établissements envoyeurs, de même que la logistique : tout est pris en charge par les crédits Assurance Maladie du PFMG2025 </a:t>
            </a: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endParaRPr kumimoji="0" lang="fr-FR" sz="1000" b="0" i="0" u="none" strike="noStrike" kern="1200" cap="none" spc="0" normalizeH="0" baseline="0" noProof="0" dirty="0">
              <a:ln>
                <a:noFill/>
              </a:ln>
              <a:solidFill>
                <a:srgbClr val="203864"/>
              </a:solidFill>
              <a:effectLst/>
              <a:uLnTx/>
              <a:uFillTx/>
              <a:latin typeface="Calibri" panose="020F0502020204030204"/>
              <a:ea typeface="+mn-ea"/>
              <a:cs typeface="Calibri" panose="020F0502020204030204" pitchFamily="34" charset="0"/>
            </a:endParaRPr>
          </a:p>
          <a:p>
            <a:pPr marL="325410" marR="0" lvl="1" indent="-342900" algn="just" defTabSz="914400" rtl="0" eaLnBrk="1" fontAlgn="auto" latinLnBrk="0" hangingPunct="1">
              <a:lnSpc>
                <a:spcPct val="100000"/>
              </a:lnSpc>
              <a:spcBef>
                <a:spcPts val="0"/>
              </a:spcBef>
              <a:spcAft>
                <a:spcPts val="0"/>
              </a:spcAft>
              <a:buClr>
                <a:srgbClr val="153D8A"/>
              </a:buClr>
              <a:buSzPct val="110000"/>
              <a:buFont typeface="Wingdings" panose="05000000000000000000" pitchFamily="2" charset="2"/>
              <a:buChar char="§"/>
              <a:tabLst/>
              <a:defRPr/>
            </a:pP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Spécificités des circuits en cancérologie vs maladies rares : les extractions et qualifications des ADN et ARN des tumeurs sont réalisés par les </a:t>
            </a:r>
            <a:r>
              <a:rPr kumimoji="0" lang="fr-FR" sz="2000" b="0"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Calibri" panose="020F0502020204030204" pitchFamily="34" charset="0"/>
              </a:rPr>
              <a:t>plateformes INCA</a:t>
            </a:r>
            <a:r>
              <a:rPr kumimoji="0" lang="fr-FR" sz="2000" b="0" i="0" u="none" strike="noStrike" kern="1200" cap="none" spc="0" normalizeH="0" baseline="0" noProof="0" dirty="0" smtClean="0">
                <a:ln>
                  <a:noFill/>
                </a:ln>
                <a:solidFill>
                  <a:srgbClr val="203864"/>
                </a:solidFill>
                <a:effectLst/>
                <a:uLnTx/>
                <a:uFillTx/>
                <a:latin typeface="Calibri" panose="020F0502020204030204"/>
                <a:ea typeface="+mn-ea"/>
                <a:cs typeface="Calibri" panose="020F0502020204030204" pitchFamily="34" charset="0"/>
              </a:rPr>
              <a:t> des établissements du GCS</a:t>
            </a:r>
          </a:p>
        </p:txBody>
      </p:sp>
      <p:sp>
        <p:nvSpPr>
          <p:cNvPr id="5" name="Titre 2">
            <a:extLst>
              <a:ext uri="{FF2B5EF4-FFF2-40B4-BE49-F238E27FC236}">
                <a16:creationId xmlns:a16="http://schemas.microsoft.com/office/drawing/2014/main" id="{B5B40339-5EB9-674C-896C-072B3EA678BB}"/>
              </a:ext>
            </a:extLst>
          </p:cNvPr>
          <p:cNvSpPr txBox="1">
            <a:spLocks/>
          </p:cNvSpPr>
          <p:nvPr/>
        </p:nvSpPr>
        <p:spPr>
          <a:xfrm>
            <a:off x="1326660" y="246316"/>
            <a:ext cx="6920192" cy="40020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baseline="0">
                <a:solidFill>
                  <a:schemeClr val="accent5">
                    <a:lumMod val="50000"/>
                  </a:schemeClr>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4472C4">
                    <a:lumMod val="50000"/>
                  </a:srgbClr>
                </a:solidFill>
                <a:effectLst/>
                <a:uLnTx/>
                <a:uFillTx/>
                <a:latin typeface="Calibri" panose="020F0502020204030204" pitchFamily="34" charset="0"/>
                <a:ea typeface="+mj-ea"/>
                <a:cs typeface="+mj-cs"/>
              </a:rPr>
              <a:t>Activité du laboratoire de biologie médicale </a:t>
            </a:r>
            <a:r>
              <a:rPr kumimoji="0" lang="fr-FR" sz="2400" b="1" i="0" u="none" strike="noStrike" kern="1200" cap="none" spc="0" normalizeH="0" baseline="0" noProof="0" dirty="0" err="1" smtClean="0">
                <a:ln>
                  <a:noFill/>
                </a:ln>
                <a:solidFill>
                  <a:srgbClr val="4472C4">
                    <a:lumMod val="50000"/>
                  </a:srgbClr>
                </a:solidFill>
                <a:effectLst/>
                <a:uLnTx/>
                <a:uFillTx/>
                <a:latin typeface="Calibri" panose="020F0502020204030204" pitchFamily="34" charset="0"/>
                <a:ea typeface="+mj-ea"/>
                <a:cs typeface="+mj-cs"/>
              </a:rPr>
              <a:t>SeqOIA</a:t>
            </a:r>
            <a:endParaRPr kumimoji="0" lang="fr-FR" sz="2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038609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1381125" y="261989"/>
            <a:ext cx="6429375" cy="400200"/>
          </a:xfrm>
          <a:noFill/>
          <a:ln>
            <a:noFill/>
          </a:ln>
        </p:spPr>
        <p:txBody>
          <a:bodyPr>
            <a:normAutofit fontScale="90000"/>
          </a:bodyPr>
          <a:lstStyle/>
          <a:p>
            <a:pPr algn="l"/>
            <a:r>
              <a:rPr lang="fr-FR" sz="2800" b="1" dirty="0" smtClean="0">
                <a:solidFill>
                  <a:schemeClr val="accent5">
                    <a:lumMod val="50000"/>
                  </a:schemeClr>
                </a:solidFill>
                <a:latin typeface="+mn-lt"/>
              </a:rPr>
              <a:t>RCP Pré-indications cancers</a:t>
            </a:r>
            <a:endParaRPr lang="fr-FR" sz="2800" b="1" dirty="0">
              <a:solidFill>
                <a:schemeClr val="accent5">
                  <a:lumMod val="50000"/>
                </a:schemeClr>
              </a:solidFill>
              <a:latin typeface="+mn-lt"/>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62"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6" name="Sous-titre 7">
            <a:extLst>
              <a:ext uri="{FF2B5EF4-FFF2-40B4-BE49-F238E27FC236}">
                <a16:creationId xmlns:a16="http://schemas.microsoft.com/office/drawing/2014/main" id="{1C4B54C4-F6D9-4343-ACD5-1B229A35E29B}"/>
              </a:ext>
            </a:extLst>
          </p:cNvPr>
          <p:cNvSpPr txBox="1">
            <a:spLocks/>
          </p:cNvSpPr>
          <p:nvPr/>
        </p:nvSpPr>
        <p:spPr>
          <a:xfrm>
            <a:off x="2415141" y="4866271"/>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pic>
        <p:nvPicPr>
          <p:cNvPr id="17" name="Image 16">
            <a:extLst>
              <a:ext uri="{FF2B5EF4-FFF2-40B4-BE49-F238E27FC236}">
                <a16:creationId xmlns:a16="http://schemas.microsoft.com/office/drawing/2014/main" id="{8544CDE8-E418-7440-90C9-428C591A65DE}"/>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743287" y="2603407"/>
            <a:ext cx="2830413" cy="3773884"/>
          </a:xfrm>
          <a:prstGeom prst="rect">
            <a:avLst/>
          </a:prstGeom>
        </p:spPr>
      </p:pic>
      <p:sp>
        <p:nvSpPr>
          <p:cNvPr id="13" name="Espace réservé du texte 6"/>
          <p:cNvSpPr txBox="1">
            <a:spLocks/>
          </p:cNvSpPr>
          <p:nvPr/>
        </p:nvSpPr>
        <p:spPr>
          <a:xfrm>
            <a:off x="128790" y="871158"/>
            <a:ext cx="8886420" cy="511110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ous-titre 7">
            <a:extLst>
              <a:ext uri="{FF2B5EF4-FFF2-40B4-BE49-F238E27FC236}">
                <a16:creationId xmlns:a16="http://schemas.microsoft.com/office/drawing/2014/main" id="{27C15236-DA9D-B848-924E-A79AAFE99CEC}"/>
              </a:ext>
            </a:extLst>
          </p:cNvPr>
          <p:cNvSpPr txBox="1">
            <a:spLocks/>
          </p:cNvSpPr>
          <p:nvPr/>
        </p:nvSpPr>
        <p:spPr>
          <a:xfrm>
            <a:off x="2426292" y="4718384"/>
            <a:ext cx="5765994" cy="1004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lumMod val="85000"/>
                  <a:lumOff val="15000"/>
                </a:prstClr>
              </a:solidFill>
              <a:effectLst/>
              <a:uLnTx/>
              <a:uFillTx/>
              <a:latin typeface="Barlow" panose="00000500000000000000" pitchFamily="50" charset="0"/>
              <a:ea typeface="+mn-ea"/>
              <a:cs typeface="+mn-cs"/>
            </a:endParaRPr>
          </a:p>
        </p:txBody>
      </p:sp>
      <p:sp>
        <p:nvSpPr>
          <p:cNvPr id="18" name="Espace réservé du texte 6">
            <a:extLst>
              <a:ext uri="{FF2B5EF4-FFF2-40B4-BE49-F238E27FC236}">
                <a16:creationId xmlns:a16="http://schemas.microsoft.com/office/drawing/2014/main" id="{AA9F7D7F-2F73-AA49-8CE1-6AA61CA345BD}"/>
              </a:ext>
            </a:extLst>
          </p:cNvPr>
          <p:cNvSpPr txBox="1">
            <a:spLocks/>
          </p:cNvSpPr>
          <p:nvPr/>
        </p:nvSpPr>
        <p:spPr>
          <a:xfrm>
            <a:off x="139941" y="834780"/>
            <a:ext cx="8886420" cy="532231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584662EA-AE65-1D44-B504-2038D96543DF}"/>
              </a:ext>
            </a:extLst>
          </p:cNvPr>
          <p:cNvSpPr txBox="1"/>
          <p:nvPr/>
        </p:nvSpPr>
        <p:spPr>
          <a:xfrm>
            <a:off x="217685" y="850030"/>
            <a:ext cx="25876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Tumeurs solides adultes :</a:t>
            </a:r>
          </a:p>
        </p:txBody>
      </p:sp>
      <p:sp>
        <p:nvSpPr>
          <p:cNvPr id="20" name="Rectangle 19">
            <a:extLst>
              <a:ext uri="{FF2B5EF4-FFF2-40B4-BE49-F238E27FC236}">
                <a16:creationId xmlns:a16="http://schemas.microsoft.com/office/drawing/2014/main" id="{A3ED4A26-4446-AA4D-93B2-EBC31E2966D7}"/>
              </a:ext>
            </a:extLst>
          </p:cNvPr>
          <p:cNvSpPr/>
          <p:nvPr/>
        </p:nvSpPr>
        <p:spPr>
          <a:xfrm>
            <a:off x="272798" y="879157"/>
            <a:ext cx="2830412" cy="1384995"/>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179CA0"/>
                </a:solidFill>
                <a:effectLst/>
                <a:uLnTx/>
                <a:uFillTx/>
                <a:latin typeface="Calibri" panose="020F0502020204030204"/>
                <a:ea typeface="+mn-ea"/>
                <a:cs typeface="+mn-cs"/>
              </a:rPr>
              <a:t>Cancers de primitif inconnu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et AURAGEN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(Institut Curie)</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18F045-875E-9948-B3BB-D6B24F2987F8}"/>
              </a:ext>
            </a:extLst>
          </p:cNvPr>
          <p:cNvSpPr/>
          <p:nvPr/>
        </p:nvSpPr>
        <p:spPr>
          <a:xfrm>
            <a:off x="3167945" y="836623"/>
            <a:ext cx="2830412" cy="2031325"/>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Cancers rares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AP-HP, Institut Curie, Gustave Roussy, Lille, Amiens, Caen, Brest,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Rennes, Nantes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(en cours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Rouen, Angers,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Tours)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A686941-09A3-6D4F-A3E8-32FADA0DF156}"/>
              </a:ext>
            </a:extLst>
          </p:cNvPr>
          <p:cNvSpPr/>
          <p:nvPr/>
        </p:nvSpPr>
        <p:spPr>
          <a:xfrm>
            <a:off x="6057947" y="783464"/>
            <a:ext cx="2830412" cy="2246769"/>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Cancers </a:t>
            </a:r>
            <a:r>
              <a:rPr kumimoji="0" lang="fr-FR" sz="1400" b="1" i="0" u="none" strike="noStrike" kern="1200" cap="none" spc="0" normalizeH="0" baseline="0" noProof="0" dirty="0" err="1">
                <a:ln>
                  <a:noFill/>
                </a:ln>
                <a:solidFill>
                  <a:srgbClr val="179CA0"/>
                </a:solidFill>
                <a:effectLst/>
                <a:uLnTx/>
                <a:uFillTx/>
                <a:latin typeface="Calibri" panose="020F0502020204030204"/>
                <a:ea typeface="+mn-ea"/>
                <a:cs typeface="+mn-cs"/>
              </a:rPr>
              <a:t>avancés</a:t>
            </a: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 en </a:t>
            </a:r>
            <a:r>
              <a:rPr kumimoji="0" lang="fr-FR" sz="1400" b="1" i="0" u="none" strike="noStrike" kern="1200" cap="none" spc="0" normalizeH="0" baseline="0" noProof="0" dirty="0" err="1">
                <a:ln>
                  <a:noFill/>
                </a:ln>
                <a:solidFill>
                  <a:srgbClr val="179CA0"/>
                </a:solidFill>
                <a:effectLst/>
                <a:uLnTx/>
                <a:uFillTx/>
                <a:latin typeface="Calibri" panose="020F0502020204030204"/>
                <a:ea typeface="+mn-ea"/>
                <a:cs typeface="+mn-cs"/>
              </a:rPr>
              <a:t>échec</a:t>
            </a: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 </a:t>
            </a:r>
            <a:r>
              <a:rPr kumimoji="0" lang="fr-FR" sz="1400" b="1" i="0" u="none" strike="noStrike" kern="1200" cap="none" spc="0" normalizeH="0" baseline="0" noProof="0" dirty="0" err="1">
                <a:ln>
                  <a:noFill/>
                </a:ln>
                <a:solidFill>
                  <a:srgbClr val="179CA0"/>
                </a:solidFill>
                <a:effectLst/>
                <a:uLnTx/>
                <a:uFillTx/>
                <a:latin typeface="Calibri" panose="020F0502020204030204"/>
                <a:ea typeface="+mn-ea"/>
                <a:cs typeface="+mn-cs"/>
              </a:rPr>
              <a:t>thérapeutique</a:t>
            </a: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AP-HP, Institut Curie, Gustave Roussy, Lille, Amiens, Caen, Brest,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Rennes, Nantes, (en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cours Rouen</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Angers, Tours</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9C13DBC-7464-C043-84F2-E799176E1DDC}"/>
              </a:ext>
            </a:extLst>
          </p:cNvPr>
          <p:cNvSpPr/>
          <p:nvPr/>
        </p:nvSpPr>
        <p:spPr>
          <a:xfrm>
            <a:off x="6057947"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F1158AD-11DF-9744-B289-8A72C9E90543}"/>
              </a:ext>
            </a:extLst>
          </p:cNvPr>
          <p:cNvSpPr/>
          <p:nvPr/>
        </p:nvSpPr>
        <p:spPr>
          <a:xfrm>
            <a:off x="3167945"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1B5F619-F4DD-6544-8E3C-A6DBCE5E5638}"/>
              </a:ext>
            </a:extLst>
          </p:cNvPr>
          <p:cNvSpPr/>
          <p:nvPr/>
        </p:nvSpPr>
        <p:spPr>
          <a:xfrm>
            <a:off x="272798" y="1211448"/>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437D460B-9E32-A648-80D4-ECB3B8A41276}"/>
              </a:ext>
            </a:extLst>
          </p:cNvPr>
          <p:cNvSpPr txBox="1"/>
          <p:nvPr/>
        </p:nvSpPr>
        <p:spPr>
          <a:xfrm>
            <a:off x="251023" y="2574675"/>
            <a:ext cx="28228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Onco-hématologie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adultes :</a:t>
            </a:r>
          </a:p>
        </p:txBody>
      </p:sp>
      <p:sp>
        <p:nvSpPr>
          <p:cNvPr id="27" name="Rectangle 26">
            <a:extLst>
              <a:ext uri="{FF2B5EF4-FFF2-40B4-BE49-F238E27FC236}">
                <a16:creationId xmlns:a16="http://schemas.microsoft.com/office/drawing/2014/main" id="{26FB5B73-6C76-A143-980B-69AC74A69787}"/>
              </a:ext>
            </a:extLst>
          </p:cNvPr>
          <p:cNvSpPr/>
          <p:nvPr/>
        </p:nvSpPr>
        <p:spPr>
          <a:xfrm>
            <a:off x="270226" y="2618126"/>
            <a:ext cx="2830412" cy="1600438"/>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Lymphome B diffus à grandes cellules en rechute ou réfractaire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(en cours)</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151398C-8FFB-C44D-9938-4784A1C35C17}"/>
              </a:ext>
            </a:extLst>
          </p:cNvPr>
          <p:cNvSpPr/>
          <p:nvPr/>
        </p:nvSpPr>
        <p:spPr>
          <a:xfrm>
            <a:off x="3165373" y="2628754"/>
            <a:ext cx="2830412" cy="1169551"/>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Lymphomes de diagnostic incertain</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(en cours)</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A8E221D-9C21-9340-A62C-C55F751E6E26}"/>
              </a:ext>
            </a:extLst>
          </p:cNvPr>
          <p:cNvSpPr/>
          <p:nvPr/>
        </p:nvSpPr>
        <p:spPr>
          <a:xfrm>
            <a:off x="3165373" y="2971681"/>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CB1A94D-4458-0E45-BEC1-857C055EFE13}"/>
              </a:ext>
            </a:extLst>
          </p:cNvPr>
          <p:cNvSpPr/>
          <p:nvPr/>
        </p:nvSpPr>
        <p:spPr>
          <a:xfrm>
            <a:off x="270226" y="2971681"/>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D81B5973-B669-8644-ABD5-99B298753FD9}"/>
              </a:ext>
            </a:extLst>
          </p:cNvPr>
          <p:cNvSpPr txBox="1"/>
          <p:nvPr/>
        </p:nvSpPr>
        <p:spPr>
          <a:xfrm>
            <a:off x="270226" y="4346766"/>
            <a:ext cx="23784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Tumeurs pédiatriques :</a:t>
            </a:r>
          </a:p>
        </p:txBody>
      </p:sp>
      <p:sp>
        <p:nvSpPr>
          <p:cNvPr id="32" name="Rectangle 31">
            <a:extLst>
              <a:ext uri="{FF2B5EF4-FFF2-40B4-BE49-F238E27FC236}">
                <a16:creationId xmlns:a16="http://schemas.microsoft.com/office/drawing/2014/main" id="{4562551C-D998-3B47-AE71-67A8A3DEB754}"/>
              </a:ext>
            </a:extLst>
          </p:cNvPr>
          <p:cNvSpPr/>
          <p:nvPr/>
        </p:nvSpPr>
        <p:spPr>
          <a:xfrm>
            <a:off x="270226" y="4612395"/>
            <a:ext cx="2830412" cy="1600438"/>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Cancers et leucémies pédiatriques en échec des traitements curateurs </a:t>
            </a: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(Gustave Roussy et Institut Curie)</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B9381A7-8D82-DC46-88F4-7E7A923BB6CC}"/>
              </a:ext>
            </a:extLst>
          </p:cNvPr>
          <p:cNvSpPr/>
          <p:nvPr/>
        </p:nvSpPr>
        <p:spPr>
          <a:xfrm>
            <a:off x="256818" y="4744216"/>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5F962C0-2B04-7B49-9F21-7CF2EEA2385B}"/>
              </a:ext>
            </a:extLst>
          </p:cNvPr>
          <p:cNvSpPr/>
          <p:nvPr/>
        </p:nvSpPr>
        <p:spPr>
          <a:xfrm>
            <a:off x="6063092" y="2622303"/>
            <a:ext cx="2830412" cy="1600438"/>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Leucémies aigues en rechute éligibles à un traitement curatif </a:t>
            </a: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(Hôpital St Louis)</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89B9C16-B69C-9445-BAB8-28B207B3CD82}"/>
              </a:ext>
            </a:extLst>
          </p:cNvPr>
          <p:cNvSpPr/>
          <p:nvPr/>
        </p:nvSpPr>
        <p:spPr>
          <a:xfrm>
            <a:off x="6063092" y="2965226"/>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D91B2CC-DFEB-5843-A169-07F7137F5463}"/>
              </a:ext>
            </a:extLst>
          </p:cNvPr>
          <p:cNvSpPr/>
          <p:nvPr/>
        </p:nvSpPr>
        <p:spPr>
          <a:xfrm>
            <a:off x="3178781" y="4620607"/>
            <a:ext cx="2830412" cy="1600438"/>
          </a:xfrm>
          <a:prstGeom prst="rect">
            <a:avLst/>
          </a:prstGeom>
          <a:ln w="254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79CA0"/>
                </a:solidFill>
                <a:effectLst/>
                <a:uLnTx/>
                <a:uFillTx/>
                <a:latin typeface="Calibri" panose="020F0502020204030204"/>
                <a:ea typeface="+mn-ea"/>
                <a:cs typeface="+mn-cs"/>
              </a:rPr>
              <a:t>Cancers et leucémies pédiatriques au diagnostic</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SeqOIA</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(Gustave Roussy et Institut Curie)</a:t>
            </a:r>
            <a:endPar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332D44-7EDB-F84B-A25C-683B79672BF9}"/>
              </a:ext>
            </a:extLst>
          </p:cNvPr>
          <p:cNvSpPr/>
          <p:nvPr/>
        </p:nvSpPr>
        <p:spPr>
          <a:xfrm>
            <a:off x="3165373" y="4741797"/>
            <a:ext cx="2830412" cy="1355741"/>
          </a:xfrm>
          <a:prstGeom prst="rect">
            <a:avLst/>
          </a:prstGeom>
          <a:noFill/>
          <a:ln w="25400">
            <a:solidFill>
              <a:srgbClr val="179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97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B4ED9-97AD-4071-9A2A-D9F0BB6D3F63}"/>
              </a:ext>
            </a:extLst>
          </p:cNvPr>
          <p:cNvSpPr>
            <a:spLocks noGrp="1"/>
          </p:cNvSpPr>
          <p:nvPr>
            <p:ph type="ctrTitle"/>
          </p:nvPr>
        </p:nvSpPr>
        <p:spPr>
          <a:xfrm>
            <a:off x="953365" y="289420"/>
            <a:ext cx="3902099" cy="368191"/>
          </a:xfrm>
          <a:noFill/>
          <a:ln>
            <a:noFill/>
          </a:ln>
        </p:spPr>
        <p:txBody>
          <a:bodyPr>
            <a:noAutofit/>
          </a:bodyPr>
          <a:lstStyle/>
          <a:p>
            <a:pPr algn="l"/>
            <a:r>
              <a:rPr lang="fr-FR" sz="2400" b="1" dirty="0" smtClean="0">
                <a:solidFill>
                  <a:schemeClr val="accent5">
                    <a:lumMod val="50000"/>
                  </a:schemeClr>
                </a:solidFill>
                <a:latin typeface="+mn-lt"/>
              </a:rPr>
              <a:t>RCP d’amont</a:t>
            </a:r>
            <a:endParaRPr lang="fr-FR" sz="2400" b="1" dirty="0">
              <a:solidFill>
                <a:schemeClr val="accent5">
                  <a:lumMod val="50000"/>
                </a:schemeClr>
              </a:solidFill>
              <a:latin typeface="+mn-lt"/>
            </a:endParaRPr>
          </a:p>
        </p:txBody>
      </p:sp>
      <p:pic>
        <p:nvPicPr>
          <p:cNvPr id="5" name="Image 4" descr="Une image contenant dessin&#10;&#10;Description générée automatiquement">
            <a:extLst>
              <a:ext uri="{FF2B5EF4-FFF2-40B4-BE49-F238E27FC236}">
                <a16:creationId xmlns:a16="http://schemas.microsoft.com/office/drawing/2014/main" id="{2ADF6F07-E096-47B4-BD71-F502281CD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363" y="178325"/>
            <a:ext cx="1020845" cy="479287"/>
          </a:xfrm>
          <a:prstGeom prst="rect">
            <a:avLst/>
          </a:prstGeom>
        </p:spPr>
      </p:pic>
      <p:pic>
        <p:nvPicPr>
          <p:cNvPr id="6" name="Image 5" descr="Une image contenant dessin, horloge&#10;&#10;Description générée automatiquement">
            <a:extLst>
              <a:ext uri="{FF2B5EF4-FFF2-40B4-BE49-F238E27FC236}">
                <a16:creationId xmlns:a16="http://schemas.microsoft.com/office/drawing/2014/main" id="{BDA64303-F401-40F2-B751-03E04EA61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776" y="273562"/>
            <a:ext cx="380800" cy="304572"/>
          </a:xfrm>
          <a:prstGeom prst="rect">
            <a:avLst/>
          </a:prstGeom>
        </p:spPr>
      </p:pic>
      <p:sp>
        <p:nvSpPr>
          <p:cNvPr id="10" name="Forme libre : forme 9">
            <a:extLst>
              <a:ext uri="{FF2B5EF4-FFF2-40B4-BE49-F238E27FC236}">
                <a16:creationId xmlns:a16="http://schemas.microsoft.com/office/drawing/2014/main" id="{7D91035E-6848-4F41-9C8C-A20EA64BD4F1}"/>
              </a:ext>
            </a:extLst>
          </p:cNvPr>
          <p:cNvSpPr/>
          <p:nvPr/>
        </p:nvSpPr>
        <p:spPr>
          <a:xfrm rot="10800000" flipH="1">
            <a:off x="1905000" y="6215246"/>
            <a:ext cx="7239000" cy="653640"/>
          </a:xfrm>
          <a:custGeom>
            <a:avLst/>
            <a:gdLst>
              <a:gd name="connsiteX0" fmla="*/ 0 w 1066800"/>
              <a:gd name="connsiteY0" fmla="*/ 9525 h 723900"/>
              <a:gd name="connsiteX1" fmla="*/ 1066800 w 1066800"/>
              <a:gd name="connsiteY1" fmla="*/ 723900 h 723900"/>
              <a:gd name="connsiteX2" fmla="*/ 1066800 w 1066800"/>
              <a:gd name="connsiteY2" fmla="*/ 19050 h 723900"/>
              <a:gd name="connsiteX3" fmla="*/ 1066800 w 1066800"/>
              <a:gd name="connsiteY3" fmla="*/ 0 h 723900"/>
              <a:gd name="connsiteX4" fmla="*/ 0 w 1066800"/>
              <a:gd name="connsiteY4" fmla="*/ 9525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723900">
                <a:moveTo>
                  <a:pt x="0" y="9525"/>
                </a:moveTo>
                <a:lnTo>
                  <a:pt x="1066800" y="723900"/>
                </a:lnTo>
                <a:lnTo>
                  <a:pt x="1066800" y="19050"/>
                </a:lnTo>
                <a:lnTo>
                  <a:pt x="1066800" y="0"/>
                </a:lnTo>
                <a:lnTo>
                  <a:pt x="0" y="9525"/>
                </a:lnTo>
                <a:close/>
              </a:path>
            </a:pathLst>
          </a:custGeom>
          <a:solidFill>
            <a:srgbClr val="19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1F5D67FA-C318-48CE-A726-109B3EED7B49}"/>
              </a:ext>
            </a:extLst>
          </p:cNvPr>
          <p:cNvSpPr/>
          <p:nvPr/>
        </p:nvSpPr>
        <p:spPr>
          <a:xfrm>
            <a:off x="-681" y="-9525"/>
            <a:ext cx="2087807" cy="6867525"/>
          </a:xfrm>
          <a:custGeom>
            <a:avLst/>
            <a:gdLst>
              <a:gd name="connsiteX0" fmla="*/ 0 w 3314700"/>
              <a:gd name="connsiteY0" fmla="*/ 0 h 6883400"/>
              <a:gd name="connsiteX1" fmla="*/ 0 w 3314700"/>
              <a:gd name="connsiteY1" fmla="*/ 6883400 h 6883400"/>
              <a:gd name="connsiteX2" fmla="*/ 3314700 w 3314700"/>
              <a:gd name="connsiteY2" fmla="*/ 6870700 h 6883400"/>
              <a:gd name="connsiteX3" fmla="*/ 1854200 w 3314700"/>
              <a:gd name="connsiteY3" fmla="*/ 12700 h 6883400"/>
              <a:gd name="connsiteX4" fmla="*/ 0 w 3314700"/>
              <a:gd name="connsiteY4" fmla="*/ 0 h 6883400"/>
              <a:gd name="connsiteX0" fmla="*/ 0 w 3314700"/>
              <a:gd name="connsiteY0" fmla="*/ 0 h 6883400"/>
              <a:gd name="connsiteX1" fmla="*/ 0 w 3314700"/>
              <a:gd name="connsiteY1" fmla="*/ 6883400 h 6883400"/>
              <a:gd name="connsiteX2" fmla="*/ 3314700 w 3314700"/>
              <a:gd name="connsiteY2" fmla="*/ 6870700 h 6883400"/>
              <a:gd name="connsiteX3" fmla="*/ 1515546 w 3314700"/>
              <a:gd name="connsiteY3" fmla="*/ 3175 h 6883400"/>
              <a:gd name="connsiteX4" fmla="*/ 0 w 3314700"/>
              <a:gd name="connsiteY4" fmla="*/ 0 h 6883400"/>
              <a:gd name="connsiteX0" fmla="*/ 1077534 w 3314700"/>
              <a:gd name="connsiteY0" fmla="*/ 0 h 6892925"/>
              <a:gd name="connsiteX1" fmla="*/ 0 w 3314700"/>
              <a:gd name="connsiteY1" fmla="*/ 6892925 h 6892925"/>
              <a:gd name="connsiteX2" fmla="*/ 3314700 w 3314700"/>
              <a:gd name="connsiteY2" fmla="*/ 6880225 h 6892925"/>
              <a:gd name="connsiteX3" fmla="*/ 1515546 w 3314700"/>
              <a:gd name="connsiteY3" fmla="*/ 12700 h 6892925"/>
              <a:gd name="connsiteX4" fmla="*/ 1077534 w 3314700"/>
              <a:gd name="connsiteY4" fmla="*/ 0 h 6892925"/>
              <a:gd name="connsiteX0" fmla="*/ 51311 w 2288477"/>
              <a:gd name="connsiteY0" fmla="*/ 0 h 6883400"/>
              <a:gd name="connsiteX1" fmla="*/ 0 w 2288477"/>
              <a:gd name="connsiteY1" fmla="*/ 6883400 h 6883400"/>
              <a:gd name="connsiteX2" fmla="*/ 2288477 w 2288477"/>
              <a:gd name="connsiteY2" fmla="*/ 6880225 h 6883400"/>
              <a:gd name="connsiteX3" fmla="*/ 489323 w 2288477"/>
              <a:gd name="connsiteY3" fmla="*/ 12700 h 6883400"/>
              <a:gd name="connsiteX4" fmla="*/ 51311 w 2288477"/>
              <a:gd name="connsiteY4" fmla="*/ 0 h 6883400"/>
              <a:gd name="connsiteX0" fmla="*/ 0 w 2237166"/>
              <a:gd name="connsiteY0" fmla="*/ 0 h 6883400"/>
              <a:gd name="connsiteX1" fmla="*/ 20525 w 2237166"/>
              <a:gd name="connsiteY1" fmla="*/ 6883400 h 6883400"/>
              <a:gd name="connsiteX2" fmla="*/ 2237166 w 2237166"/>
              <a:gd name="connsiteY2" fmla="*/ 6880225 h 6883400"/>
              <a:gd name="connsiteX3" fmla="*/ 438012 w 2237166"/>
              <a:gd name="connsiteY3" fmla="*/ 12700 h 6883400"/>
              <a:gd name="connsiteX4" fmla="*/ 0 w 2237166"/>
              <a:gd name="connsiteY4" fmla="*/ 0 h 6883400"/>
              <a:gd name="connsiteX0" fmla="*/ 11504 w 2248670"/>
              <a:gd name="connsiteY0" fmla="*/ 0 h 6880225"/>
              <a:gd name="connsiteX1" fmla="*/ 1242 w 2248670"/>
              <a:gd name="connsiteY1" fmla="*/ 6873875 h 6880225"/>
              <a:gd name="connsiteX2" fmla="*/ 2248670 w 2248670"/>
              <a:gd name="connsiteY2" fmla="*/ 6880225 h 6880225"/>
              <a:gd name="connsiteX3" fmla="*/ 449516 w 2248670"/>
              <a:gd name="connsiteY3" fmla="*/ 12700 h 6880225"/>
              <a:gd name="connsiteX4" fmla="*/ 11504 w 2248670"/>
              <a:gd name="connsiteY4" fmla="*/ 0 h 6880225"/>
              <a:gd name="connsiteX0" fmla="*/ 11505 w 2248671"/>
              <a:gd name="connsiteY0" fmla="*/ 0 h 6880225"/>
              <a:gd name="connsiteX1" fmla="*/ 1243 w 2248671"/>
              <a:gd name="connsiteY1" fmla="*/ 6873875 h 6880225"/>
              <a:gd name="connsiteX2" fmla="*/ 2248671 w 2248671"/>
              <a:gd name="connsiteY2" fmla="*/ 6880225 h 6880225"/>
              <a:gd name="connsiteX3" fmla="*/ 449517 w 2248671"/>
              <a:gd name="connsiteY3" fmla="*/ 12700 h 6880225"/>
              <a:gd name="connsiteX4" fmla="*/ 11505 w 2248671"/>
              <a:gd name="connsiteY4" fmla="*/ 0 h 6880225"/>
              <a:gd name="connsiteX0" fmla="*/ 1974 w 2249403"/>
              <a:gd name="connsiteY0" fmla="*/ 6350 h 6867525"/>
              <a:gd name="connsiteX1" fmla="*/ 1975 w 2249403"/>
              <a:gd name="connsiteY1" fmla="*/ 6861175 h 6867525"/>
              <a:gd name="connsiteX2" fmla="*/ 2249403 w 2249403"/>
              <a:gd name="connsiteY2" fmla="*/ 6867525 h 6867525"/>
              <a:gd name="connsiteX3" fmla="*/ 450249 w 2249403"/>
              <a:gd name="connsiteY3" fmla="*/ 0 h 6867525"/>
              <a:gd name="connsiteX4" fmla="*/ 1974 w 2249403"/>
              <a:gd name="connsiteY4" fmla="*/ 635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403" h="6867525">
                <a:moveTo>
                  <a:pt x="1974" y="6350"/>
                </a:moveTo>
                <a:cubicBezTo>
                  <a:pt x="8816" y="2300817"/>
                  <a:pt x="-4867" y="4566708"/>
                  <a:pt x="1975" y="6861175"/>
                </a:cubicBezTo>
                <a:lnTo>
                  <a:pt x="2249403" y="6867525"/>
                </a:lnTo>
                <a:lnTo>
                  <a:pt x="450249" y="0"/>
                </a:lnTo>
                <a:lnTo>
                  <a:pt x="1974" y="6350"/>
                </a:lnTo>
                <a:close/>
              </a:path>
            </a:pathLst>
          </a:custGeom>
          <a:solidFill>
            <a:srgbClr val="3486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3F8BADF-970E-4945-9A5F-D9DEA515B1FC}"/>
              </a:ext>
            </a:extLst>
          </p:cNvPr>
          <p:cNvSpPr txBox="1"/>
          <p:nvPr/>
        </p:nvSpPr>
        <p:spPr>
          <a:xfrm>
            <a:off x="8639083" y="6377291"/>
            <a:ext cx="4762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A72905-2850-5F4F-AEC7-CFAD226B95FF}" type="slidenum">
              <a:rPr kumimoji="0" lang="fr-FR" sz="1400" b="1" i="0" u="none" strike="noStrike" kern="1200" cap="none" spc="0" normalizeH="0" baseline="0" noProof="0" smtClean="0">
                <a:ln>
                  <a:noFill/>
                </a:ln>
                <a:solidFill>
                  <a:prstClr val="white"/>
                </a:solidFill>
                <a:effectLst/>
                <a:uLnTx/>
                <a:uFillTx/>
                <a:latin typeface="Barlow SemiBold" panose="00000700000000000000"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400" b="1" i="0" u="none" strike="noStrike" kern="1200" cap="none" spc="0" normalizeH="0" baseline="0" noProof="0" dirty="0">
              <a:ln>
                <a:noFill/>
              </a:ln>
              <a:solidFill>
                <a:prstClr val="white"/>
              </a:solidFill>
              <a:effectLst/>
              <a:uLnTx/>
              <a:uFillTx/>
              <a:latin typeface="Barlow SemiBold" panose="00000700000000000000" pitchFamily="50" charset="0"/>
              <a:ea typeface="+mn-ea"/>
              <a:cs typeface="+mn-cs"/>
            </a:endParaRPr>
          </a:p>
        </p:txBody>
      </p:sp>
      <p:sp>
        <p:nvSpPr>
          <p:cNvPr id="13" name="Espace réservé du texte 6"/>
          <p:cNvSpPr txBox="1">
            <a:spLocks/>
          </p:cNvSpPr>
          <p:nvPr/>
        </p:nvSpPr>
        <p:spPr>
          <a:xfrm>
            <a:off x="-681" y="933965"/>
            <a:ext cx="9116014" cy="242188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6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Tableau 7"/>
          <p:cNvGraphicFramePr>
            <a:graphicFrameLocks noGrp="1"/>
          </p:cNvGraphicFramePr>
          <p:nvPr>
            <p:extLst/>
          </p:nvPr>
        </p:nvGraphicFramePr>
        <p:xfrm>
          <a:off x="-1" y="922224"/>
          <a:ext cx="9144000" cy="2433623"/>
        </p:xfrm>
        <a:graphic>
          <a:graphicData uri="http://schemas.openxmlformats.org/drawingml/2006/table">
            <a:tbl>
              <a:tblPr>
                <a:tableStyleId>{5C22544A-7EE6-4342-B048-85BDC9FD1C3A}</a:tableStyleId>
              </a:tblPr>
              <a:tblGrid>
                <a:gridCol w="564097">
                  <a:extLst>
                    <a:ext uri="{9D8B030D-6E8A-4147-A177-3AD203B41FA5}">
                      <a16:colId xmlns:a16="http://schemas.microsoft.com/office/drawing/2014/main" val="3504192485"/>
                    </a:ext>
                  </a:extLst>
                </a:gridCol>
                <a:gridCol w="1013618">
                  <a:extLst>
                    <a:ext uri="{9D8B030D-6E8A-4147-A177-3AD203B41FA5}">
                      <a16:colId xmlns:a16="http://schemas.microsoft.com/office/drawing/2014/main" val="3193601813"/>
                    </a:ext>
                  </a:extLst>
                </a:gridCol>
                <a:gridCol w="559539">
                  <a:extLst>
                    <a:ext uri="{9D8B030D-6E8A-4147-A177-3AD203B41FA5}">
                      <a16:colId xmlns:a16="http://schemas.microsoft.com/office/drawing/2014/main" val="1631780523"/>
                    </a:ext>
                  </a:extLst>
                </a:gridCol>
                <a:gridCol w="1018176">
                  <a:extLst>
                    <a:ext uri="{9D8B030D-6E8A-4147-A177-3AD203B41FA5}">
                      <a16:colId xmlns:a16="http://schemas.microsoft.com/office/drawing/2014/main" val="3984717603"/>
                    </a:ext>
                  </a:extLst>
                </a:gridCol>
                <a:gridCol w="761339">
                  <a:extLst>
                    <a:ext uri="{9D8B030D-6E8A-4147-A177-3AD203B41FA5}">
                      <a16:colId xmlns:a16="http://schemas.microsoft.com/office/drawing/2014/main" val="254964667"/>
                    </a:ext>
                  </a:extLst>
                </a:gridCol>
                <a:gridCol w="513674">
                  <a:extLst>
                    <a:ext uri="{9D8B030D-6E8A-4147-A177-3AD203B41FA5}">
                      <a16:colId xmlns:a16="http://schemas.microsoft.com/office/drawing/2014/main" val="3149993459"/>
                    </a:ext>
                  </a:extLst>
                </a:gridCol>
                <a:gridCol w="742993">
                  <a:extLst>
                    <a:ext uri="{9D8B030D-6E8A-4147-A177-3AD203B41FA5}">
                      <a16:colId xmlns:a16="http://schemas.microsoft.com/office/drawing/2014/main" val="2988511050"/>
                    </a:ext>
                  </a:extLst>
                </a:gridCol>
                <a:gridCol w="1256668">
                  <a:extLst>
                    <a:ext uri="{9D8B030D-6E8A-4147-A177-3AD203B41FA5}">
                      <a16:colId xmlns:a16="http://schemas.microsoft.com/office/drawing/2014/main" val="3590081729"/>
                    </a:ext>
                  </a:extLst>
                </a:gridCol>
                <a:gridCol w="1421777">
                  <a:extLst>
                    <a:ext uri="{9D8B030D-6E8A-4147-A177-3AD203B41FA5}">
                      <a16:colId xmlns:a16="http://schemas.microsoft.com/office/drawing/2014/main" val="4203755023"/>
                    </a:ext>
                  </a:extLst>
                </a:gridCol>
                <a:gridCol w="1292119">
                  <a:extLst>
                    <a:ext uri="{9D8B030D-6E8A-4147-A177-3AD203B41FA5}">
                      <a16:colId xmlns:a16="http://schemas.microsoft.com/office/drawing/2014/main" val="3289997481"/>
                    </a:ext>
                  </a:extLst>
                </a:gridCol>
              </a:tblGrid>
              <a:tr h="229040">
                <a:tc>
                  <a:txBody>
                    <a:bodyPr/>
                    <a:lstStyle/>
                    <a:p>
                      <a:pPr algn="ctr" fontAlgn="ctr"/>
                      <a:r>
                        <a:rPr lang="fr-FR" sz="1200" u="none" strike="noStrike" dirty="0">
                          <a:effectLst/>
                        </a:rPr>
                        <a:t>ID RCP</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Préindication(s)</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Mail RCP</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Téléphone RCP</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7629377"/>
                  </a:ext>
                </a:extLst>
              </a:tr>
              <a:tr h="229040">
                <a:tc>
                  <a:txBody>
                    <a:bodyPr/>
                    <a:lstStyle/>
                    <a:p>
                      <a:pPr algn="ctr" fontAlgn="ctr"/>
                      <a:endParaRPr lang="fr-FR"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8146415"/>
                  </a:ext>
                </a:extLst>
              </a:tr>
              <a:tr h="687123">
                <a:tc>
                  <a:txBody>
                    <a:bodyPr/>
                    <a:lstStyle/>
                    <a:p>
                      <a:pPr algn="ctr" fontAlgn="ctr"/>
                      <a:r>
                        <a:rPr lang="fr-FR" sz="1200" u="none" strike="noStrike" dirty="0">
                          <a:effectLst/>
                        </a:rPr>
                        <a:t>ID RCP</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Nom</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Prénom</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a:effectLst/>
                        </a:rPr>
                        <a:t>RPPS</a:t>
                      </a:r>
                      <a:endParaRPr lang="fr-FR"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smtClean="0">
                          <a:effectLst/>
                        </a:rPr>
                        <a:t>Code APH </a:t>
                      </a:r>
                      <a:r>
                        <a:rPr lang="fr-FR" sz="1200" u="none" strike="noStrike" dirty="0">
                          <a:effectLst/>
                        </a:rPr>
                        <a:t>(si existant)</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a:effectLst/>
                        </a:rPr>
                        <a:t>Mail</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a:effectLst/>
                        </a:rPr>
                        <a:t>Téléphone</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a:effectLst/>
                        </a:rPr>
                        <a:t>Fonction </a:t>
                      </a:r>
                      <a:endParaRPr lang="fr-FR" sz="1200" u="none" strike="noStrike" dirty="0" smtClean="0">
                        <a:effectLst/>
                      </a:endParaRPr>
                    </a:p>
                    <a:p>
                      <a:pPr algn="ctr" fontAlgn="ctr"/>
                      <a:r>
                        <a:rPr lang="fr-FR" sz="1200" u="none" strike="noStrike" dirty="0" smtClean="0">
                          <a:effectLst/>
                        </a:rPr>
                        <a:t>au </a:t>
                      </a:r>
                      <a:r>
                        <a:rPr lang="fr-FR" sz="1200" u="none" strike="noStrike" dirty="0">
                          <a:effectLst/>
                        </a:rPr>
                        <a:t>sein de </a:t>
                      </a:r>
                      <a:r>
                        <a:rPr lang="fr-FR" sz="1200" u="none" strike="noStrike" dirty="0" smtClean="0">
                          <a:effectLst/>
                        </a:rPr>
                        <a:t>l'établissement</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a:effectLst/>
                        </a:rPr>
                        <a:t>Adresse de </a:t>
                      </a:r>
                      <a:r>
                        <a:rPr lang="fr-FR" sz="1200" u="none" strike="noStrike" dirty="0" smtClean="0">
                          <a:effectLst/>
                        </a:rPr>
                        <a:t>l‘établissement</a:t>
                      </a:r>
                      <a:endParaRPr lang="fr-FR"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1200" u="none" strike="noStrike" dirty="0">
                          <a:effectLst/>
                        </a:rPr>
                        <a:t>Fonction au sein de la </a:t>
                      </a:r>
                      <a:r>
                        <a:rPr lang="fr-FR" sz="1200" u="none" strike="noStrike" dirty="0" smtClean="0">
                          <a:effectLst/>
                        </a:rPr>
                        <a:t>RCP*</a:t>
                      </a:r>
                      <a:endParaRPr lang="fr-FR"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5209893"/>
                  </a:ext>
                </a:extLst>
              </a:tr>
              <a:tr h="229040">
                <a:tc rowSpan="6">
                  <a:txBody>
                    <a:bodyPr/>
                    <a:lstStyle/>
                    <a:p>
                      <a:pPr algn="ctr" fontAlgn="ctr"/>
                      <a:endParaRPr lang="fr-FR"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fr-FR" sz="1200" b="0" i="0" u="sng" strike="noStrike" dirty="0">
                        <a:solidFill>
                          <a:srgbClr val="0000FF"/>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4983239"/>
                  </a:ext>
                </a:extLst>
              </a:tr>
              <a:tr h="229040">
                <a:tc vMerge="1">
                  <a:txBody>
                    <a:bodyPr/>
                    <a:lstStyle/>
                    <a:p>
                      <a:endParaRPr lang="fr-FR"/>
                    </a:p>
                  </a:txBody>
                  <a:tcPr/>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fr-FR" sz="1200" b="0" i="0" u="sng" strike="noStrike" dirty="0">
                        <a:solidFill>
                          <a:srgbClr val="0000FF"/>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1747849"/>
                  </a:ext>
                </a:extLst>
              </a:tr>
              <a:tr h="229040">
                <a:tc vMerge="1">
                  <a:txBody>
                    <a:bodyPr/>
                    <a:lstStyle/>
                    <a:p>
                      <a:endParaRPr lang="fr-FR"/>
                    </a:p>
                  </a:txBody>
                  <a:tcPr/>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fr-FR" sz="1200" b="0" i="0" u="sng" strike="noStrike" dirty="0">
                        <a:solidFill>
                          <a:srgbClr val="0000FF"/>
                        </a:solidFill>
                        <a:effectLst/>
                        <a:latin typeface="Calibri" panose="020F0502020204030204" pitchFamily="34" charset="0"/>
                      </a:endParaRPr>
                    </a:p>
                  </a:txBody>
                  <a:tcPr marL="0" marR="0" marT="0" marB="0" anchor="b"/>
                </a:tc>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2283861"/>
                  </a:ext>
                </a:extLst>
              </a:tr>
              <a:tr h="229040">
                <a:tc vMerge="1">
                  <a:txBody>
                    <a:bodyPr/>
                    <a:lstStyle/>
                    <a:p>
                      <a:endParaRPr lang="fr-FR"/>
                    </a:p>
                  </a:txBody>
                  <a:tcPr/>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Arial Unicode MS"/>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Arial Unicode MS"/>
                      </a:endParaRPr>
                    </a:p>
                  </a:txBody>
                  <a:tcPr marL="0" marR="0" marT="0" marB="0" anchor="b"/>
                </a:tc>
                <a:tc>
                  <a:txBody>
                    <a:bodyPr/>
                    <a:lstStyle/>
                    <a:p>
                      <a:pPr algn="ctr"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1948373"/>
                  </a:ext>
                </a:extLst>
              </a:tr>
              <a:tr h="186130">
                <a:tc vMerge="1">
                  <a:txBody>
                    <a:bodyPr/>
                    <a:lstStyle/>
                    <a:p>
                      <a:endParaRPr lang="fr-FR"/>
                    </a:p>
                  </a:txBody>
                  <a:tcPr/>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dirty="0">
                          <a:effectLst/>
                        </a:rPr>
                        <a:t> </a:t>
                      </a:r>
                      <a:endParaRPr lang="fr-FR" sz="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0127180"/>
                  </a:ext>
                </a:extLst>
              </a:tr>
              <a:tr h="186130">
                <a:tc vMerge="1">
                  <a:txBody>
                    <a:bodyPr/>
                    <a:lstStyle/>
                    <a:p>
                      <a:endParaRPr lang="fr-FR"/>
                    </a:p>
                  </a:txBody>
                  <a:tcPr/>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dirty="0">
                          <a:effectLst/>
                        </a:rPr>
                        <a:t> </a:t>
                      </a:r>
                      <a:endParaRPr lang="fr-FR" sz="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500" u="sng" strike="noStrike">
                          <a:effectLst/>
                        </a:rPr>
                        <a:t> </a:t>
                      </a:r>
                      <a:endParaRPr lang="fr-FR" sz="500" b="0" i="0" u="sng" strike="noStrike">
                        <a:solidFill>
                          <a:srgbClr val="0000FF"/>
                        </a:solidFill>
                        <a:effectLst/>
                        <a:latin typeface="Calibri" panose="020F0502020204030204" pitchFamily="34" charset="0"/>
                      </a:endParaRPr>
                    </a:p>
                  </a:txBody>
                  <a:tcPr marL="0" marR="0" marT="0" marB="0" anchor="b"/>
                </a:tc>
                <a:tc>
                  <a:txBody>
                    <a:bodyPr/>
                    <a:lstStyle/>
                    <a:p>
                      <a:pPr algn="l"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a:effectLst/>
                        </a:rPr>
                        <a:t> </a:t>
                      </a:r>
                      <a:endParaRPr lang="fr-FR"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r-FR" sz="500" u="none" strike="noStrike" dirty="0">
                          <a:effectLst/>
                        </a:rPr>
                        <a:t> </a:t>
                      </a:r>
                      <a:endParaRPr lang="fr-FR" sz="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184514"/>
                  </a:ext>
                </a:extLst>
              </a:tr>
            </a:tbl>
          </a:graphicData>
        </a:graphic>
      </p:graphicFrame>
      <p:sp>
        <p:nvSpPr>
          <p:cNvPr id="9" name="ZoneTexte 8"/>
          <p:cNvSpPr txBox="1"/>
          <p:nvPr/>
        </p:nvSpPr>
        <p:spPr>
          <a:xfrm>
            <a:off x="2514600" y="3639312"/>
            <a:ext cx="482991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*Responsable : valide les prescriptions dans SPICE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*Prescripteur : prescrit dans SPICE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205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me 36"/>
          <p:cNvGraphicFramePr/>
          <p:nvPr>
            <p:extLst/>
          </p:nvPr>
        </p:nvGraphicFramePr>
        <p:xfrm>
          <a:off x="959517" y="889097"/>
          <a:ext cx="7665867" cy="5347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8" name="Groupe 37"/>
          <p:cNvGrpSpPr/>
          <p:nvPr/>
        </p:nvGrpSpPr>
        <p:grpSpPr>
          <a:xfrm>
            <a:off x="-93969" y="1599603"/>
            <a:ext cx="1622966" cy="1106470"/>
            <a:chOff x="1860439" y="1518753"/>
            <a:chExt cx="1875619" cy="1200723"/>
          </a:xfrm>
        </p:grpSpPr>
        <p:sp>
          <p:nvSpPr>
            <p:cNvPr id="39" name="ZoneTexte 38"/>
            <p:cNvSpPr txBox="1"/>
            <p:nvPr/>
          </p:nvSpPr>
          <p:spPr>
            <a:xfrm>
              <a:off x="1860439" y="2084888"/>
              <a:ext cx="1875619" cy="6345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Biologistes LBMMS </a:t>
              </a: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0" name="Image 39"/>
            <p:cNvPicPr>
              <a:picLocks noChangeAspect="1"/>
            </p:cNvPicPr>
            <p:nvPr/>
          </p:nvPicPr>
          <p:blipFill>
            <a:blip r:embed="rId7"/>
            <a:stretch>
              <a:fillRect/>
            </a:stretch>
          </p:blipFill>
          <p:spPr>
            <a:xfrm>
              <a:off x="2537647" y="1518753"/>
              <a:ext cx="828675" cy="504825"/>
            </a:xfrm>
            <a:prstGeom prst="rect">
              <a:avLst/>
            </a:prstGeom>
          </p:spPr>
        </p:pic>
      </p:grpSp>
      <p:grpSp>
        <p:nvGrpSpPr>
          <p:cNvPr id="41" name="Groupe 40"/>
          <p:cNvGrpSpPr/>
          <p:nvPr/>
        </p:nvGrpSpPr>
        <p:grpSpPr>
          <a:xfrm>
            <a:off x="3123029" y="127276"/>
            <a:ext cx="2877337" cy="724117"/>
            <a:chOff x="8392704" y="3799713"/>
            <a:chExt cx="3325259" cy="785801"/>
          </a:xfrm>
        </p:grpSpPr>
        <p:sp>
          <p:nvSpPr>
            <p:cNvPr id="42" name="ZoneTexte 41"/>
            <p:cNvSpPr txBox="1"/>
            <p:nvPr/>
          </p:nvSpPr>
          <p:spPr>
            <a:xfrm>
              <a:off x="8392704" y="4151321"/>
              <a:ext cx="3325259" cy="434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Calibri" panose="020F0502020204030204"/>
                  <a:ea typeface="+mn-ea"/>
                  <a:cs typeface="+mn-cs"/>
                </a:rPr>
                <a:t>RCP moléculaire d’amont</a:t>
              </a:r>
            </a:p>
          </p:txBody>
        </p:sp>
        <p:pic>
          <p:nvPicPr>
            <p:cNvPr id="43" name="Image 42"/>
            <p:cNvPicPr>
              <a:picLocks noChangeAspect="1"/>
            </p:cNvPicPr>
            <p:nvPr/>
          </p:nvPicPr>
          <p:blipFill>
            <a:blip r:embed="rId8"/>
            <a:stretch>
              <a:fillRect/>
            </a:stretch>
          </p:blipFill>
          <p:spPr>
            <a:xfrm>
              <a:off x="9684137" y="3799713"/>
              <a:ext cx="800100" cy="419100"/>
            </a:xfrm>
            <a:prstGeom prst="rect">
              <a:avLst/>
            </a:prstGeom>
          </p:spPr>
        </p:pic>
      </p:grpSp>
      <p:sp>
        <p:nvSpPr>
          <p:cNvPr id="44" name="Flèche en arc 43"/>
          <p:cNvSpPr/>
          <p:nvPr/>
        </p:nvSpPr>
        <p:spPr>
          <a:xfrm rot="10800000">
            <a:off x="3068586" y="1946096"/>
            <a:ext cx="2608221" cy="3320655"/>
          </a:xfrm>
          <a:prstGeom prst="circularArrow">
            <a:avLst>
              <a:gd name="adj1" fmla="val 12500"/>
              <a:gd name="adj2" fmla="val 3181375"/>
              <a:gd name="adj3" fmla="val 20457681"/>
              <a:gd name="adj4" fmla="val 2436041"/>
              <a:gd name="adj5" fmla="val 20300"/>
            </a:avLst>
          </a:prstGeom>
          <a:solidFill>
            <a:srgbClr val="5B9BD5">
              <a:lumMod val="20000"/>
              <a:lumOff val="80000"/>
            </a:srgbClr>
          </a:solidFill>
          <a:ln w="12700" cap="flat" cmpd="sng" algn="ctr">
            <a:solidFill>
              <a:srgbClr val="5B9BD5">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ZoneTexte 44"/>
          <p:cNvSpPr txBox="1"/>
          <p:nvPr/>
        </p:nvSpPr>
        <p:spPr>
          <a:xfrm>
            <a:off x="3991462" y="2926903"/>
            <a:ext cx="669784"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0" cap="none" spc="0" normalizeH="0" baseline="0" noProof="0" dirty="0">
                <a:ln>
                  <a:noFill/>
                </a:ln>
                <a:solidFill>
                  <a:srgbClr val="5B9BD5">
                    <a:lumMod val="40000"/>
                    <a:lumOff val="60000"/>
                  </a:srgbClr>
                </a:solidFill>
                <a:effectLst/>
                <a:uLnTx/>
                <a:uFillTx/>
                <a:latin typeface="Calibri" panose="020F0502020204030204"/>
                <a:ea typeface="+mn-ea"/>
                <a:cs typeface="+mn-cs"/>
              </a:rPr>
              <a:t>SPICE</a:t>
            </a:r>
          </a:p>
        </p:txBody>
      </p:sp>
      <p:sp>
        <p:nvSpPr>
          <p:cNvPr id="46" name="ZoneTexte 45">
            <a:extLst>
              <a:ext uri="{FF2B5EF4-FFF2-40B4-BE49-F238E27FC236}">
                <a16:creationId xmlns:a16="http://schemas.microsoft.com/office/drawing/2014/main" id="{9BEC541B-C75A-42C9-9314-4B19726E409A}"/>
              </a:ext>
            </a:extLst>
          </p:cNvPr>
          <p:cNvSpPr txBox="1"/>
          <p:nvPr/>
        </p:nvSpPr>
        <p:spPr>
          <a:xfrm>
            <a:off x="5815937" y="1261049"/>
            <a:ext cx="23488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Validation de l’indication </a:t>
            </a:r>
          </a:p>
        </p:txBody>
      </p:sp>
      <p:pic>
        <p:nvPicPr>
          <p:cNvPr id="47" name="Image 46">
            <a:extLst>
              <a:ext uri="{FF2B5EF4-FFF2-40B4-BE49-F238E27FC236}">
                <a16:creationId xmlns:a16="http://schemas.microsoft.com/office/drawing/2014/main" id="{66784933-02A4-4DEA-9CD5-B60499EF9273}"/>
              </a:ext>
            </a:extLst>
          </p:cNvPr>
          <p:cNvPicPr>
            <a:picLocks noChangeAspect="1"/>
          </p:cNvPicPr>
          <p:nvPr/>
        </p:nvPicPr>
        <p:blipFill rotWithShape="1">
          <a:blip r:embed="rId9"/>
          <a:srcRect l="51977" t="23491" r="28953" b="62109"/>
          <a:stretch/>
        </p:blipFill>
        <p:spPr>
          <a:xfrm>
            <a:off x="7604061" y="4041204"/>
            <a:ext cx="1338206" cy="538547"/>
          </a:xfrm>
          <a:prstGeom prst="rect">
            <a:avLst/>
          </a:prstGeom>
        </p:spPr>
      </p:pic>
      <p:sp>
        <p:nvSpPr>
          <p:cNvPr id="48" name="Rectangle : coins arrondis 29">
            <a:extLst>
              <a:ext uri="{FF2B5EF4-FFF2-40B4-BE49-F238E27FC236}">
                <a16:creationId xmlns:a16="http://schemas.microsoft.com/office/drawing/2014/main" id="{5AABB050-6950-483C-942C-452930347073}"/>
              </a:ext>
            </a:extLst>
          </p:cNvPr>
          <p:cNvSpPr/>
          <p:nvPr/>
        </p:nvSpPr>
        <p:spPr>
          <a:xfrm>
            <a:off x="98066" y="3877214"/>
            <a:ext cx="861451" cy="584775"/>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56000" r="-56000"/>
            </a:stretch>
          </a:blipFill>
          <a:ln w="12700" cap="flat" cmpd="sng" algn="ctr">
            <a:solidFill>
              <a:sysClr val="window" lastClr="FFFFFF">
                <a:hueOff val="0"/>
                <a:satOff val="0"/>
                <a:lumOff val="0"/>
                <a:alphaOff val="0"/>
              </a:sysClr>
            </a:solidFill>
            <a:prstDash val="solid"/>
            <a:miter lim="800000"/>
          </a:ln>
          <a:effectLst/>
        </p:spPr>
      </p:sp>
      <p:sp>
        <p:nvSpPr>
          <p:cNvPr id="49" name="ZoneTexte 48">
            <a:extLst>
              <a:ext uri="{FF2B5EF4-FFF2-40B4-BE49-F238E27FC236}">
                <a16:creationId xmlns:a16="http://schemas.microsoft.com/office/drawing/2014/main" id="{A75FB111-28C7-465A-8062-0DE198AF2952}"/>
              </a:ext>
            </a:extLst>
          </p:cNvPr>
          <p:cNvSpPr txBox="1"/>
          <p:nvPr/>
        </p:nvSpPr>
        <p:spPr>
          <a:xfrm>
            <a:off x="115834" y="4620091"/>
            <a:ext cx="1545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Groupe Bio-info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endPar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9CFEF1D0-CAC0-4B2F-BDEE-3868C9170FD1}"/>
              </a:ext>
            </a:extLst>
          </p:cNvPr>
          <p:cNvSpPr txBox="1"/>
          <p:nvPr/>
        </p:nvSpPr>
        <p:spPr>
          <a:xfrm>
            <a:off x="3593530" y="6282304"/>
            <a:ext cx="12426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err="1">
                <a:ln>
                  <a:noFill/>
                </a:ln>
                <a:solidFill>
                  <a:prstClr val="black"/>
                </a:solidFill>
                <a:effectLst/>
                <a:uLnTx/>
                <a:uFillTx/>
                <a:latin typeface="Calibri" panose="020F0502020204030204"/>
                <a:ea typeface="+mn-ea"/>
                <a:cs typeface="+mn-cs"/>
              </a:rPr>
              <a:t>SeqOIA</a:t>
            </a: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-GEN</a:t>
            </a:r>
          </a:p>
        </p:txBody>
      </p:sp>
      <p:grpSp>
        <p:nvGrpSpPr>
          <p:cNvPr id="51" name="Groupe 50">
            <a:extLst>
              <a:ext uri="{FF2B5EF4-FFF2-40B4-BE49-F238E27FC236}">
                <a16:creationId xmlns:a16="http://schemas.microsoft.com/office/drawing/2014/main" id="{3B9733F0-8D59-4FB3-BD11-23998FFEC73A}"/>
              </a:ext>
            </a:extLst>
          </p:cNvPr>
          <p:cNvGrpSpPr/>
          <p:nvPr/>
        </p:nvGrpSpPr>
        <p:grpSpPr>
          <a:xfrm>
            <a:off x="7482832" y="1984018"/>
            <a:ext cx="1477771" cy="815279"/>
            <a:chOff x="4825650" y="1518753"/>
            <a:chExt cx="1707822" cy="884727"/>
          </a:xfrm>
        </p:grpSpPr>
        <p:sp>
          <p:nvSpPr>
            <p:cNvPr id="52" name="ZoneTexte 51">
              <a:extLst>
                <a:ext uri="{FF2B5EF4-FFF2-40B4-BE49-F238E27FC236}">
                  <a16:creationId xmlns:a16="http://schemas.microsoft.com/office/drawing/2014/main" id="{923DEEDC-DADC-4BB1-9423-50F877DC2F46}"/>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3" name="Image 52">
              <a:extLst>
                <a:ext uri="{FF2B5EF4-FFF2-40B4-BE49-F238E27FC236}">
                  <a16:creationId xmlns:a16="http://schemas.microsoft.com/office/drawing/2014/main" id="{98C2F3B0-E6C4-43B6-8230-8CB7C80E5909}"/>
                </a:ext>
              </a:extLst>
            </p:cNvPr>
            <p:cNvPicPr>
              <a:picLocks noChangeAspect="1"/>
            </p:cNvPicPr>
            <p:nvPr/>
          </p:nvPicPr>
          <p:blipFill>
            <a:blip r:embed="rId7"/>
            <a:stretch>
              <a:fillRect/>
            </a:stretch>
          </p:blipFill>
          <p:spPr>
            <a:xfrm>
              <a:off x="5297818" y="1518753"/>
              <a:ext cx="828675" cy="504825"/>
            </a:xfrm>
            <a:prstGeom prst="rect">
              <a:avLst/>
            </a:prstGeom>
          </p:spPr>
        </p:pic>
      </p:grpSp>
      <p:pic>
        <p:nvPicPr>
          <p:cNvPr id="54" name="Image 53">
            <a:extLst>
              <a:ext uri="{FF2B5EF4-FFF2-40B4-BE49-F238E27FC236}">
                <a16:creationId xmlns:a16="http://schemas.microsoft.com/office/drawing/2014/main" id="{C6DC2358-712D-2D45-933D-7BA53D220B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2895" y="3019080"/>
            <a:ext cx="799602" cy="799602"/>
          </a:xfrm>
          <a:prstGeom prst="rect">
            <a:avLst/>
          </a:prstGeom>
        </p:spPr>
      </p:pic>
      <p:grpSp>
        <p:nvGrpSpPr>
          <p:cNvPr id="55" name="Groupe 54">
            <a:extLst>
              <a:ext uri="{FF2B5EF4-FFF2-40B4-BE49-F238E27FC236}">
                <a16:creationId xmlns:a16="http://schemas.microsoft.com/office/drawing/2014/main" id="{C04828D3-82EE-4F6F-8CD1-79B9A1074BA2}"/>
              </a:ext>
            </a:extLst>
          </p:cNvPr>
          <p:cNvGrpSpPr/>
          <p:nvPr/>
        </p:nvGrpSpPr>
        <p:grpSpPr>
          <a:xfrm>
            <a:off x="7075673" y="4729495"/>
            <a:ext cx="1477771" cy="815279"/>
            <a:chOff x="4825650" y="1518753"/>
            <a:chExt cx="1707822" cy="884727"/>
          </a:xfrm>
        </p:grpSpPr>
        <p:sp>
          <p:nvSpPr>
            <p:cNvPr id="56" name="ZoneTexte 55">
              <a:extLst>
                <a:ext uri="{FF2B5EF4-FFF2-40B4-BE49-F238E27FC236}">
                  <a16:creationId xmlns:a16="http://schemas.microsoft.com/office/drawing/2014/main" id="{278352B9-5AF5-485D-9C27-68450EAD34E9}"/>
                </a:ext>
              </a:extLst>
            </p:cNvPr>
            <p:cNvSpPr txBox="1"/>
            <p:nvPr/>
          </p:nvSpPr>
          <p:spPr>
            <a:xfrm>
              <a:off x="4825650" y="2036087"/>
              <a:ext cx="1707822" cy="36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panose="020F0502020204030204"/>
                  <a:ea typeface="+mn-ea"/>
                  <a:cs typeface="+mn-cs"/>
                </a:rPr>
                <a:t>Prescripteurs</a:t>
              </a:r>
            </a:p>
          </p:txBody>
        </p:sp>
        <p:pic>
          <p:nvPicPr>
            <p:cNvPr id="57" name="Image 56">
              <a:extLst>
                <a:ext uri="{FF2B5EF4-FFF2-40B4-BE49-F238E27FC236}">
                  <a16:creationId xmlns:a16="http://schemas.microsoft.com/office/drawing/2014/main" id="{2E696F02-0DCA-43C7-BF4A-6442067E8D94}"/>
                </a:ext>
              </a:extLst>
            </p:cNvPr>
            <p:cNvPicPr>
              <a:picLocks noChangeAspect="1"/>
            </p:cNvPicPr>
            <p:nvPr/>
          </p:nvPicPr>
          <p:blipFill>
            <a:blip r:embed="rId7"/>
            <a:stretch>
              <a:fillRect/>
            </a:stretch>
          </p:blipFill>
          <p:spPr>
            <a:xfrm>
              <a:off x="5297818" y="1518753"/>
              <a:ext cx="828675" cy="504825"/>
            </a:xfrm>
            <a:prstGeom prst="rect">
              <a:avLst/>
            </a:prstGeom>
          </p:spPr>
        </p:pic>
      </p:grpSp>
    </p:spTree>
    <p:extLst>
      <p:ext uri="{BB962C8B-B14F-4D97-AF65-F5344CB8AC3E}">
        <p14:creationId xmlns:p14="http://schemas.microsoft.com/office/powerpoint/2010/main" val="921060421"/>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FNEHAD Bleu">
  <a:themeElements>
    <a:clrScheme name="FNEHAD_Couleurs">
      <a:dk1>
        <a:srgbClr val="362165"/>
      </a:dk1>
      <a:lt1>
        <a:sysClr val="window" lastClr="FFFFFF"/>
      </a:lt1>
      <a:dk2>
        <a:srgbClr val="D16B1C"/>
      </a:dk2>
      <a:lt2>
        <a:srgbClr val="EDE9EA"/>
      </a:lt2>
      <a:accent1>
        <a:srgbClr val="E7AF19"/>
      </a:accent1>
      <a:accent2>
        <a:srgbClr val="C8421B"/>
      </a:accent2>
      <a:accent3>
        <a:srgbClr val="B06186"/>
      </a:accent3>
      <a:accent4>
        <a:srgbClr val="C2B12B"/>
      </a:accent4>
      <a:accent5>
        <a:srgbClr val="9BC6C6"/>
      </a:accent5>
      <a:accent6>
        <a:srgbClr val="B9AC97"/>
      </a:accent6>
      <a:hlink>
        <a:srgbClr val="D16B1C"/>
      </a:hlink>
      <a:folHlink>
        <a:srgbClr val="D16B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500" dirty="0" err="1" smtClean="0"/>
        </a:defPPr>
      </a:lstStyle>
    </a:txDef>
  </a:objectDefaults>
  <a:extraClrSchemeLst/>
  <a:extLst>
    <a:ext uri="{05A4C25C-085E-4340-85A3-A5531E510DB2}">
      <thm15:themeFamily xmlns:thm15="http://schemas.microsoft.com/office/thememl/2012/main" name="FNEHAD Diaporama 16x9 v1.potx" id="{414B7386-5E28-4A84-AF87-C0EAD2232F5D}" vid="{386E141E-B957-48BB-803B-3C6ED655ED54}"/>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NEHAD Ciel">
  <a:themeElements>
    <a:clrScheme name="FNEHAD Ciel_Couleurs">
      <a:dk1>
        <a:srgbClr val="9BC6C6"/>
      </a:dk1>
      <a:lt1>
        <a:sysClr val="window" lastClr="FFFFFF"/>
      </a:lt1>
      <a:dk2>
        <a:srgbClr val="362165"/>
      </a:dk2>
      <a:lt2>
        <a:srgbClr val="EDE9EA"/>
      </a:lt2>
      <a:accent1>
        <a:srgbClr val="D16B1C"/>
      </a:accent1>
      <a:accent2>
        <a:srgbClr val="C8421B"/>
      </a:accent2>
      <a:accent3>
        <a:srgbClr val="B06186"/>
      </a:accent3>
      <a:accent4>
        <a:srgbClr val="E7AF19"/>
      </a:accent4>
      <a:accent5>
        <a:srgbClr val="C2B12B"/>
      </a:accent5>
      <a:accent6>
        <a:srgbClr val="B9AC97"/>
      </a:accent6>
      <a:hlink>
        <a:srgbClr val="9BC6C6"/>
      </a:hlink>
      <a:folHlink>
        <a:srgbClr val="9BC6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500" dirty="0" err="1" smtClean="0"/>
        </a:defPPr>
      </a:lstStyle>
    </a:txDef>
  </a:objectDefaults>
  <a:extraClrSchemeLst/>
  <a:extLst>
    <a:ext uri="{05A4C25C-085E-4340-85A3-A5531E510DB2}">
      <thm15:themeFamily xmlns:thm15="http://schemas.microsoft.com/office/thememl/2012/main" name="FNEHAD Diaporama 16x9 v1.potx" id="{414B7386-5E28-4A84-AF87-C0EAD2232F5D}" vid="{6ACBA0FF-8F88-4792-A61D-5EE9771B41E6}"/>
    </a:ext>
  </a:extLst>
</a:theme>
</file>

<file path=ppt/theme/theme3.xml><?xml version="1.0" encoding="utf-8"?>
<a:theme xmlns:a="http://schemas.openxmlformats.org/drawingml/2006/main" name="TEMPLATE_ARS_BFC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4.xml><?xml version="1.0" encoding="utf-8"?>
<a:theme xmlns:a="http://schemas.openxmlformats.org/drawingml/2006/main" name="1_TEMPLATE_ARS_BFC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5.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SeqOIA">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1615</TotalTime>
  <Words>1535</Words>
  <Application>Microsoft Office PowerPoint</Application>
  <PresentationFormat>Affichage à l'écran (4:3)</PresentationFormat>
  <Paragraphs>409</Paragraphs>
  <Slides>31</Slides>
  <Notes>0</Notes>
  <HiddenSlides>0</HiddenSlides>
  <MMClips>0</MMClips>
  <ScaleCrop>false</ScaleCrop>
  <HeadingPairs>
    <vt:vector size="6" baseType="variant">
      <vt:variant>
        <vt:lpstr>Polices utilisées</vt:lpstr>
      </vt:variant>
      <vt:variant>
        <vt:i4>11</vt:i4>
      </vt:variant>
      <vt:variant>
        <vt:lpstr>Thème</vt:lpstr>
      </vt:variant>
      <vt:variant>
        <vt:i4>11</vt:i4>
      </vt:variant>
      <vt:variant>
        <vt:lpstr>Titres des diapositives</vt:lpstr>
      </vt:variant>
      <vt:variant>
        <vt:i4>31</vt:i4>
      </vt:variant>
    </vt:vector>
  </HeadingPairs>
  <TitlesOfParts>
    <vt:vector size="53" baseType="lpstr">
      <vt:lpstr>Arial Unicode MS</vt:lpstr>
      <vt:lpstr>Arial</vt:lpstr>
      <vt:lpstr>Barlow</vt:lpstr>
      <vt:lpstr>Barlow SemiBold</vt:lpstr>
      <vt:lpstr>Calibri</vt:lpstr>
      <vt:lpstr>Calibri Light</vt:lpstr>
      <vt:lpstr>Constantia</vt:lpstr>
      <vt:lpstr>DejaVu Sans</vt:lpstr>
      <vt:lpstr>Symbol</vt:lpstr>
      <vt:lpstr>Wingdings</vt:lpstr>
      <vt:lpstr>Wingdings 2</vt:lpstr>
      <vt:lpstr>FNEHAD Bleu</vt:lpstr>
      <vt:lpstr>FNEHAD Ciel</vt:lpstr>
      <vt:lpstr>TEMPLATE_ARS_BFC16-9</vt:lpstr>
      <vt:lpstr>1_TEMPLATE_ARS_BFC16-9</vt:lpstr>
      <vt:lpstr>1_Thème Office</vt:lpstr>
      <vt:lpstr>1_Office Theme</vt:lpstr>
      <vt:lpstr>Office Theme</vt:lpstr>
      <vt:lpstr>2_Thème Office</vt:lpstr>
      <vt:lpstr>Thème SeqOIA</vt:lpstr>
      <vt:lpstr>5_Office Theme</vt:lpstr>
      <vt:lpstr>Débit</vt:lpstr>
      <vt:lpstr>Présentation PowerPoint</vt:lpstr>
      <vt:lpstr>Présentation PowerPoint</vt:lpstr>
      <vt:lpstr>Présentation PowerPoint</vt:lpstr>
      <vt:lpstr>Pré-indications cancers</vt:lpstr>
      <vt:lpstr>Présentation PowerPoint</vt:lpstr>
      <vt:lpstr>Présentation PowerPoint</vt:lpstr>
      <vt:lpstr>RCP Pré-indications cancers</vt:lpstr>
      <vt:lpstr>RCP d’amont</vt:lpstr>
      <vt:lpstr>Présentation PowerPoint</vt:lpstr>
      <vt:lpstr>Présentation PowerPoint</vt:lpstr>
      <vt:lpstr>Circuit des prélèvements Tumeurs solides</vt:lpstr>
      <vt:lpstr>Présentation PowerPoint</vt:lpstr>
      <vt:lpstr>Présentation PowerPoint</vt:lpstr>
      <vt:lpstr>Présentation PowerPoint</vt:lpstr>
      <vt:lpstr>Présentation PowerPoint</vt:lpstr>
      <vt:lpstr>Séquençage</vt:lpstr>
      <vt:lpstr>Pipelines bioinformatiques</vt:lpstr>
      <vt:lpstr>Présentation PowerPoint</vt:lpstr>
      <vt:lpstr>Présentation PowerPoint</vt:lpstr>
      <vt:lpstr>Le projet hôpital de jour de l’après cancer  CH des Pays de Morlaix</vt:lpstr>
      <vt:lpstr>Contexte</vt:lpstr>
      <vt:lpstr>Contexte </vt:lpstr>
      <vt:lpstr>HJ Après Cancer</vt:lpstr>
      <vt:lpstr>HJ Après Cancer</vt:lpstr>
      <vt:lpstr>HJ Après Cancer</vt:lpstr>
      <vt:lpstr>HJ Après Cancer</vt:lpstr>
      <vt:lpstr>HJ Après Cancer</vt:lpstr>
      <vt:lpstr>HJ Après Cancer</vt:lpstr>
      <vt:lpstr>HJ Après Cancer</vt:lpstr>
      <vt:lpstr>Présentation PowerPoint</vt:lpstr>
      <vt:lpstr>Calendrier des Comités Régionaux        de Cancérologie</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tlevy</dc:creator>
  <cp:lastModifiedBy>*</cp:lastModifiedBy>
  <cp:revision>189</cp:revision>
  <dcterms:created xsi:type="dcterms:W3CDTF">2019-05-27T17:41:59Z</dcterms:created>
  <dcterms:modified xsi:type="dcterms:W3CDTF">2021-04-23T10:32:23Z</dcterms:modified>
</cp:coreProperties>
</file>